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2" r:id="rId1"/>
  </p:sldMasterIdLst>
  <p:notesMasterIdLst>
    <p:notesMasterId r:id="rId91"/>
  </p:notesMasterIdLst>
  <p:sldIdLst>
    <p:sldId id="256" r:id="rId2"/>
    <p:sldId id="257" r:id="rId3"/>
    <p:sldId id="260" r:id="rId4"/>
    <p:sldId id="263" r:id="rId5"/>
    <p:sldId id="262" r:id="rId6"/>
    <p:sldId id="266" r:id="rId7"/>
    <p:sldId id="267" r:id="rId8"/>
    <p:sldId id="268" r:id="rId9"/>
    <p:sldId id="265" r:id="rId10"/>
    <p:sldId id="270" r:id="rId11"/>
    <p:sldId id="379" r:id="rId12"/>
    <p:sldId id="380" r:id="rId13"/>
    <p:sldId id="381" r:id="rId14"/>
    <p:sldId id="384" r:id="rId15"/>
    <p:sldId id="382" r:id="rId16"/>
    <p:sldId id="385" r:id="rId17"/>
    <p:sldId id="386" r:id="rId18"/>
    <p:sldId id="392" r:id="rId19"/>
    <p:sldId id="393" r:id="rId20"/>
    <p:sldId id="272" r:id="rId21"/>
    <p:sldId id="344" r:id="rId22"/>
    <p:sldId id="273" r:id="rId23"/>
    <p:sldId id="396" r:id="rId24"/>
    <p:sldId id="397" r:id="rId25"/>
    <p:sldId id="398" r:id="rId26"/>
    <p:sldId id="434" r:id="rId27"/>
    <p:sldId id="401" r:id="rId28"/>
    <p:sldId id="405" r:id="rId29"/>
    <p:sldId id="402" r:id="rId30"/>
    <p:sldId id="409" r:id="rId31"/>
    <p:sldId id="415" r:id="rId32"/>
    <p:sldId id="411" r:id="rId33"/>
    <p:sldId id="416" r:id="rId34"/>
    <p:sldId id="413" r:id="rId35"/>
    <p:sldId id="417" r:id="rId36"/>
    <p:sldId id="275" r:id="rId37"/>
    <p:sldId id="310" r:id="rId38"/>
    <p:sldId id="312" r:id="rId39"/>
    <p:sldId id="315" r:id="rId40"/>
    <p:sldId id="395" r:id="rId41"/>
    <p:sldId id="328" r:id="rId42"/>
    <p:sldId id="374" r:id="rId43"/>
    <p:sldId id="376" r:id="rId44"/>
    <p:sldId id="375" r:id="rId45"/>
    <p:sldId id="377" r:id="rId46"/>
    <p:sldId id="316" r:id="rId47"/>
    <p:sldId id="427" r:id="rId48"/>
    <p:sldId id="429" r:id="rId49"/>
    <p:sldId id="428" r:id="rId50"/>
    <p:sldId id="430" r:id="rId51"/>
    <p:sldId id="432" r:id="rId52"/>
    <p:sldId id="341" r:id="rId53"/>
    <p:sldId id="338" r:id="rId54"/>
    <p:sldId id="339" r:id="rId55"/>
    <p:sldId id="340" r:id="rId56"/>
    <p:sldId id="313" r:id="rId57"/>
    <p:sldId id="314" r:id="rId58"/>
    <p:sldId id="276" r:id="rId59"/>
    <p:sldId id="436" r:id="rId60"/>
    <p:sldId id="435" r:id="rId61"/>
    <p:sldId id="439" r:id="rId62"/>
    <p:sldId id="437" r:id="rId63"/>
    <p:sldId id="440" r:id="rId64"/>
    <p:sldId id="438" r:id="rId65"/>
    <p:sldId id="404" r:id="rId66"/>
    <p:sldId id="422" r:id="rId67"/>
    <p:sldId id="425" r:id="rId68"/>
    <p:sldId id="426" r:id="rId69"/>
    <p:sldId id="423" r:id="rId70"/>
    <p:sldId id="277" r:id="rId71"/>
    <p:sldId id="350" r:id="rId72"/>
    <p:sldId id="356" r:id="rId73"/>
    <p:sldId id="366" r:id="rId74"/>
    <p:sldId id="348" r:id="rId75"/>
    <p:sldId id="394" r:id="rId76"/>
    <p:sldId id="360" r:id="rId77"/>
    <p:sldId id="365" r:id="rId78"/>
    <p:sldId id="362" r:id="rId79"/>
    <p:sldId id="388" r:id="rId80"/>
    <p:sldId id="389" r:id="rId81"/>
    <p:sldId id="390" r:id="rId82"/>
    <p:sldId id="391" r:id="rId83"/>
    <p:sldId id="363" r:id="rId84"/>
    <p:sldId id="352" r:id="rId85"/>
    <p:sldId id="353" r:id="rId86"/>
    <p:sldId id="354" r:id="rId87"/>
    <p:sldId id="433" r:id="rId88"/>
    <p:sldId id="278" r:id="rId89"/>
    <p:sldId id="271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889C4B8-1B7B-45D8-8558-E7523116FFD4}">
          <p14:sldIdLst>
            <p14:sldId id="256"/>
            <p14:sldId id="257"/>
            <p14:sldId id="260"/>
            <p14:sldId id="263"/>
            <p14:sldId id="262"/>
          </p14:sldIdLst>
        </p14:section>
        <p14:section name="Présentation de l'entreprise" id="{20533FC6-E676-424E-93F7-5C9117BC24DF}">
          <p14:sldIdLst>
            <p14:sldId id="266"/>
            <p14:sldId id="267"/>
            <p14:sldId id="268"/>
            <p14:sldId id="265"/>
          </p14:sldIdLst>
        </p14:section>
        <p14:section name="Besoins client" id="{918D4A45-38FB-4FDD-9B04-46023F9A9541}">
          <p14:sldIdLst>
            <p14:sldId id="270"/>
            <p14:sldId id="379"/>
            <p14:sldId id="380"/>
            <p14:sldId id="381"/>
            <p14:sldId id="384"/>
            <p14:sldId id="382"/>
            <p14:sldId id="385"/>
            <p14:sldId id="386"/>
            <p14:sldId id="392"/>
            <p14:sldId id="393"/>
          </p14:sldIdLst>
        </p14:section>
        <p14:section name="Méthodologie" id="{2ECFD978-52A5-446B-858A-1CC56E3FA7BD}">
          <p14:sldIdLst>
            <p14:sldId id="272"/>
            <p14:sldId id="344"/>
            <p14:sldId id="273"/>
            <p14:sldId id="396"/>
            <p14:sldId id="397"/>
            <p14:sldId id="398"/>
            <p14:sldId id="434"/>
            <p14:sldId id="401"/>
            <p14:sldId id="405"/>
            <p14:sldId id="402"/>
            <p14:sldId id="409"/>
            <p14:sldId id="415"/>
            <p14:sldId id="411"/>
            <p14:sldId id="416"/>
            <p14:sldId id="413"/>
            <p14:sldId id="417"/>
          </p14:sldIdLst>
        </p14:section>
        <p14:section name="Déroulement" id="{38E083F2-89D6-4FBA-A41A-46886A27F0AC}">
          <p14:sldIdLst>
            <p14:sldId id="275"/>
            <p14:sldId id="310"/>
            <p14:sldId id="312"/>
            <p14:sldId id="315"/>
            <p14:sldId id="395"/>
            <p14:sldId id="328"/>
            <p14:sldId id="374"/>
            <p14:sldId id="376"/>
            <p14:sldId id="375"/>
            <p14:sldId id="377"/>
            <p14:sldId id="316"/>
            <p14:sldId id="427"/>
            <p14:sldId id="429"/>
            <p14:sldId id="428"/>
            <p14:sldId id="430"/>
            <p14:sldId id="432"/>
            <p14:sldId id="341"/>
            <p14:sldId id="338"/>
            <p14:sldId id="339"/>
            <p14:sldId id="340"/>
            <p14:sldId id="313"/>
            <p14:sldId id="314"/>
          </p14:sldIdLst>
        </p14:section>
        <p14:section name="Résultats" id="{DF8DCD87-E08A-4A0C-B08E-4A500BD2E09E}">
          <p14:sldIdLst>
            <p14:sldId id="276"/>
            <p14:sldId id="436"/>
            <p14:sldId id="435"/>
            <p14:sldId id="439"/>
            <p14:sldId id="437"/>
            <p14:sldId id="440"/>
            <p14:sldId id="438"/>
            <p14:sldId id="404"/>
            <p14:sldId id="422"/>
            <p14:sldId id="425"/>
            <p14:sldId id="426"/>
            <p14:sldId id="423"/>
          </p14:sldIdLst>
        </p14:section>
        <p14:section name="Bilan" id="{99FBB3DA-0D17-4EF4-A6D6-08CF9E379FD1}">
          <p14:sldIdLst>
            <p14:sldId id="277"/>
            <p14:sldId id="350"/>
            <p14:sldId id="356"/>
            <p14:sldId id="366"/>
            <p14:sldId id="348"/>
            <p14:sldId id="394"/>
            <p14:sldId id="360"/>
            <p14:sldId id="365"/>
            <p14:sldId id="362"/>
            <p14:sldId id="388"/>
            <p14:sldId id="389"/>
            <p14:sldId id="390"/>
            <p14:sldId id="391"/>
            <p14:sldId id="363"/>
          </p14:sldIdLst>
        </p14:section>
        <p14:section name="Conclusion" id="{127C9271-239C-45F9-A1AF-AA5B74BA25A4}">
          <p14:sldIdLst>
            <p14:sldId id="352"/>
            <p14:sldId id="353"/>
            <p14:sldId id="354"/>
            <p14:sldId id="433"/>
            <p14:sldId id="278"/>
          </p14:sldIdLst>
        </p14:section>
        <p14:section name="Autres / Template" id="{3E23843F-C4F0-44C6-8982-4586EBDB81A4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wan AL MASRI" initials="MAM" lastIdx="3" clrIdx="0">
    <p:extLst>
      <p:ext uri="{19B8F6BF-5375-455C-9EA6-DF929625EA0E}">
        <p15:presenceInfo xmlns:p15="http://schemas.microsoft.com/office/powerpoint/2012/main" userId="Marwan AL MAS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CC"/>
    <a:srgbClr val="FEF2E8"/>
    <a:srgbClr val="F3F3F2"/>
    <a:srgbClr val="2A1A00"/>
    <a:srgbClr val="D9E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F4F9F-9F12-8648-B561-FE52B495A36B}" v="624" dt="2024-01-15T17:32:22.895"/>
    <p1510:client id="{4A21948B-2D62-45D3-88AB-C43640B5956C}" v="144" dt="2024-01-15T19:21:05.905"/>
    <p1510:client id="{4E74E9ED-9F91-FD48-A3B5-ABAB33AAEBB8}" v="230" dt="2024-01-15T11:39:16.141"/>
    <p1510:client id="{9BD09C19-26A5-AE17-0B7D-232D7DC16F2D}" v="7" dt="2024-01-14T23:25:21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7"/>
    <p:restoredTop sz="94673"/>
  </p:normalViewPr>
  <p:slideViewPr>
    <p:cSldViewPr snapToGrid="0">
      <p:cViewPr varScale="1">
        <p:scale>
          <a:sx n="101" d="100"/>
          <a:sy n="101" d="100"/>
        </p:scale>
        <p:origin x="10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ence Krill" userId="d5e21c2e-dc7f-4b3a-b746-c1b5dc0dcdb9" providerId="ADAL" clId="{B42DFEA0-D277-4AC3-ADC5-35DC40BBEA5C}"/>
    <pc:docChg chg="undo redo custSel addSld delSld modSld sldOrd addSection modSection">
      <pc:chgData name="Maxence Krill" userId="d5e21c2e-dc7f-4b3a-b746-c1b5dc0dcdb9" providerId="ADAL" clId="{B42DFEA0-D277-4AC3-ADC5-35DC40BBEA5C}" dt="2023-12-18T23:31:17.922" v="9997" actId="20577"/>
      <pc:docMkLst>
        <pc:docMk/>
      </pc:docMkLst>
      <pc:sldChg chg="delSp modSp mod modTransition">
        <pc:chgData name="Maxence Krill" userId="d5e21c2e-dc7f-4b3a-b746-c1b5dc0dcdb9" providerId="ADAL" clId="{B42DFEA0-D277-4AC3-ADC5-35DC40BBEA5C}" dt="2023-12-18T23:31:17.922" v="9997" actId="20577"/>
        <pc:sldMkLst>
          <pc:docMk/>
          <pc:sldMk cId="439596211" sldId="256"/>
        </pc:sldMkLst>
        <pc:spChg chg="mod">
          <ac:chgData name="Maxence Krill" userId="d5e21c2e-dc7f-4b3a-b746-c1b5dc0dcdb9" providerId="ADAL" clId="{B42DFEA0-D277-4AC3-ADC5-35DC40BBEA5C}" dt="2023-12-18T23:31:17.922" v="9997" actId="20577"/>
          <ac:spMkLst>
            <pc:docMk/>
            <pc:sldMk cId="439596211" sldId="256"/>
            <ac:spMk id="6" creationId="{7421640E-8F19-4498-9147-FD6802F38C8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39596211" sldId="256"/>
            <ac:spMk id="7" creationId="{16EBD3A3-2064-86D7-7BF7-8D5897467A3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39596211" sldId="256"/>
            <ac:spMk id="8" creationId="{002436D8-9049-09B9-FF0B-673B055FB888}"/>
          </ac:spMkLst>
        </pc:spChg>
      </pc:sldChg>
      <pc:sldChg chg="addSp delSp modSp mod ord modTransition modAnim">
        <pc:chgData name="Maxence Krill" userId="d5e21c2e-dc7f-4b3a-b746-c1b5dc0dcdb9" providerId="ADAL" clId="{B42DFEA0-D277-4AC3-ADC5-35DC40BBEA5C}" dt="2023-12-11T22:14:23.213" v="4743" actId="1035"/>
        <pc:sldMkLst>
          <pc:docMk/>
          <pc:sldMk cId="4024995839" sldId="257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24995839" sldId="257"/>
            <ac:spMk id="3" creationId="{7144FDB3-4DFA-EC12-79C0-E3E3ED10B5B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24995839" sldId="257"/>
            <ac:spMk id="4" creationId="{61D3A815-BA63-87F8-73AB-BA4173A8B0F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24995839" sldId="257"/>
            <ac:spMk id="5" creationId="{C560B174-1C20-E53A-E712-362B7DCCD2A6}"/>
          </ac:spMkLst>
        </pc:spChg>
        <pc:spChg chg="add del mod">
          <ac:chgData name="Maxence Krill" userId="d5e21c2e-dc7f-4b3a-b746-c1b5dc0dcdb9" providerId="ADAL" clId="{B42DFEA0-D277-4AC3-ADC5-35DC40BBEA5C}" dt="2023-12-04T21:32:49.889" v="2216" actId="478"/>
          <ac:spMkLst>
            <pc:docMk/>
            <pc:sldMk cId="4024995839" sldId="257"/>
            <ac:spMk id="6" creationId="{07D1323F-4889-92AD-D0FC-A7252EBA397D}"/>
          </ac:spMkLst>
        </pc:spChg>
        <pc:spChg chg="mod">
          <ac:chgData name="Maxence Krill" userId="d5e21c2e-dc7f-4b3a-b746-c1b5dc0dcdb9" providerId="ADAL" clId="{B42DFEA0-D277-4AC3-ADC5-35DC40BBEA5C}" dt="2023-12-11T22:14:23.213" v="4743" actId="1035"/>
          <ac:spMkLst>
            <pc:docMk/>
            <pc:sldMk cId="4024995839" sldId="257"/>
            <ac:spMk id="6" creationId="{78888254-9660-4562-2961-8F4055626764}"/>
          </ac:spMkLst>
        </pc:spChg>
        <pc:spChg chg="add del mod">
          <ac:chgData name="Maxence Krill" userId="d5e21c2e-dc7f-4b3a-b746-c1b5dc0dcdb9" providerId="ADAL" clId="{B42DFEA0-D277-4AC3-ADC5-35DC40BBEA5C}" dt="2023-12-04T21:33:21.784" v="2253"/>
          <ac:spMkLst>
            <pc:docMk/>
            <pc:sldMk cId="4024995839" sldId="257"/>
            <ac:spMk id="9" creationId="{950E5750-13BA-EE17-C790-92CAAF9C22A1}"/>
          </ac:spMkLst>
        </pc:spChg>
        <pc:graphicFrameChg chg="add del mod modGraphic">
          <ac:chgData name="Maxence Krill" userId="d5e21c2e-dc7f-4b3a-b746-c1b5dc0dcdb9" providerId="ADAL" clId="{B42DFEA0-D277-4AC3-ADC5-35DC40BBEA5C}" dt="2023-12-04T21:32:55.374" v="2222" actId="478"/>
          <ac:graphicFrameMkLst>
            <pc:docMk/>
            <pc:sldMk cId="4024995839" sldId="257"/>
            <ac:graphicFrameMk id="3" creationId="{F5338681-4B18-60F8-712D-493D9A88DECE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1:32:57.330" v="2223" actId="478"/>
          <ac:graphicFrameMkLst>
            <pc:docMk/>
            <pc:sldMk cId="4024995839" sldId="257"/>
            <ac:graphicFrameMk id="5" creationId="{751EFD1E-7405-B9D2-456D-DD5D24BB237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04T21:32:47.149" v="2214"/>
          <ac:graphicFrameMkLst>
            <pc:docMk/>
            <pc:sldMk cId="4024995839" sldId="257"/>
            <ac:graphicFrameMk id="7" creationId="{86FE6054-0384-CF46-2894-2DF2BC62F675}"/>
          </ac:graphicFrameMkLst>
        </pc:graphicFrameChg>
        <pc:graphicFrameChg chg="add del mod modGraphic">
          <ac:chgData name="Maxence Krill" userId="d5e21c2e-dc7f-4b3a-b746-c1b5dc0dcdb9" providerId="ADAL" clId="{B42DFEA0-D277-4AC3-ADC5-35DC40BBEA5C}" dt="2023-12-04T21:35:50.411" v="2326" actId="14100"/>
          <ac:graphicFrameMkLst>
            <pc:docMk/>
            <pc:sldMk cId="4024995839" sldId="257"/>
            <ac:graphicFrameMk id="10" creationId="{9AF25ED6-4912-910C-7CA6-B294278B6FC9}"/>
          </ac:graphicFrameMkLst>
        </pc:graphicFrameChg>
        <pc:picChg chg="del">
          <ac:chgData name="Maxence Krill" userId="d5e21c2e-dc7f-4b3a-b746-c1b5dc0dcdb9" providerId="ADAL" clId="{B42DFEA0-D277-4AC3-ADC5-35DC40BBEA5C}" dt="2023-12-04T21:32:51.536" v="2218" actId="478"/>
          <ac:picMkLst>
            <pc:docMk/>
            <pc:sldMk cId="4024995839" sldId="257"/>
            <ac:picMk id="12" creationId="{B267EF4F-F6E8-AD9A-CA21-223D2DCD6DF0}"/>
          </ac:picMkLst>
        </pc:picChg>
        <pc:picChg chg="del">
          <ac:chgData name="Maxence Krill" userId="d5e21c2e-dc7f-4b3a-b746-c1b5dc0dcdb9" providerId="ADAL" clId="{B42DFEA0-D277-4AC3-ADC5-35DC40BBEA5C}" dt="2023-12-04T21:32:52.447" v="2221" actId="478"/>
          <ac:picMkLst>
            <pc:docMk/>
            <pc:sldMk cId="4024995839" sldId="257"/>
            <ac:picMk id="13" creationId="{B0F12B90-F9EE-15FC-4C08-48526859DF02}"/>
          </ac:picMkLst>
        </pc:picChg>
        <pc:picChg chg="add del mod">
          <ac:chgData name="Maxence Krill" userId="d5e21c2e-dc7f-4b3a-b746-c1b5dc0dcdb9" providerId="ADAL" clId="{B42DFEA0-D277-4AC3-ADC5-35DC40BBEA5C}" dt="2023-12-04T21:32:51.815" v="2219" actId="478"/>
          <ac:picMkLst>
            <pc:docMk/>
            <pc:sldMk cId="4024995839" sldId="257"/>
            <ac:picMk id="14" creationId="{11D5084E-E694-A154-5AC9-8660CEC101C2}"/>
          </ac:picMkLst>
        </pc:picChg>
        <pc:picChg chg="del">
          <ac:chgData name="Maxence Krill" userId="d5e21c2e-dc7f-4b3a-b746-c1b5dc0dcdb9" providerId="ADAL" clId="{B42DFEA0-D277-4AC3-ADC5-35DC40BBEA5C}" dt="2023-12-04T21:32:52.159" v="2220" actId="478"/>
          <ac:picMkLst>
            <pc:docMk/>
            <pc:sldMk cId="4024995839" sldId="257"/>
            <ac:picMk id="18" creationId="{3564DA66-1A34-D9D6-01C8-755CEF385ACC}"/>
          </ac:picMkLst>
        </pc:picChg>
      </pc:sldChg>
      <pc:sldChg chg="addSp delSp modSp mod ord modTransition">
        <pc:chgData name="Maxence Krill" userId="d5e21c2e-dc7f-4b3a-b746-c1b5dc0dcdb9" providerId="ADAL" clId="{B42DFEA0-D277-4AC3-ADC5-35DC40BBEA5C}" dt="2023-12-11T22:14:25.466" v="4744"/>
        <pc:sldMkLst>
          <pc:docMk/>
          <pc:sldMk cId="2193362059" sldId="260"/>
        </pc:sldMkLst>
        <pc:spChg chg="mod">
          <ac:chgData name="Maxence Krill" userId="d5e21c2e-dc7f-4b3a-b746-c1b5dc0dcdb9" providerId="ADAL" clId="{B42DFEA0-D277-4AC3-ADC5-35DC40BBEA5C}" dt="2023-12-04T20:25:20.929" v="88" actId="14100"/>
          <ac:spMkLst>
            <pc:docMk/>
            <pc:sldMk cId="2193362059" sldId="260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93362059" sldId="260"/>
            <ac:spMk id="10" creationId="{D8B57859-9837-D25A-C558-1CE5C4790144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93362059" sldId="260"/>
            <ac:spMk id="11" creationId="{7FA866F2-F5A6-5397-AC8F-8BB0EB71490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193362059" sldId="260"/>
            <ac:spMk id="12" creationId="{7BCB4808-81F6-C32C-FE03-680D2B5176A7}"/>
          </ac:spMkLst>
        </pc:spChg>
        <pc:spChg chg="add del mod">
          <ac:chgData name="Maxence Krill" userId="d5e21c2e-dc7f-4b3a-b746-c1b5dc0dcdb9" providerId="ADAL" clId="{B42DFEA0-D277-4AC3-ADC5-35DC40BBEA5C}" dt="2023-12-11T22:13:08.200" v="4714"/>
          <ac:spMkLst>
            <pc:docMk/>
            <pc:sldMk cId="2193362059" sldId="260"/>
            <ac:spMk id="13" creationId="{F077A7F5-E231-52EC-545E-DDECBEEC08A6}"/>
          </ac:spMkLst>
        </pc:spChg>
        <pc:spChg chg="add mod">
          <ac:chgData name="Maxence Krill" userId="d5e21c2e-dc7f-4b3a-b746-c1b5dc0dcdb9" providerId="ADAL" clId="{B42DFEA0-D277-4AC3-ADC5-35DC40BBEA5C}" dt="2023-12-11T22:14:25.466" v="4744"/>
          <ac:spMkLst>
            <pc:docMk/>
            <pc:sldMk cId="2193362059" sldId="260"/>
            <ac:spMk id="14" creationId="{AA97ED9D-7A18-0C2A-5575-F7C82A3A9E5D}"/>
          </ac:spMkLst>
        </pc:spChg>
        <pc:picChg chg="add mod">
          <ac:chgData name="Maxence Krill" userId="d5e21c2e-dc7f-4b3a-b746-c1b5dc0dcdb9" providerId="ADAL" clId="{B42DFEA0-D277-4AC3-ADC5-35DC40BBEA5C}" dt="2023-12-04T19:46:59.724" v="26" actId="1076"/>
          <ac:picMkLst>
            <pc:docMk/>
            <pc:sldMk cId="2193362059" sldId="260"/>
            <ac:picMk id="3" creationId="{7B23538E-12C9-88D4-FFE2-F363B148831A}"/>
          </ac:picMkLst>
        </pc:picChg>
        <pc:picChg chg="add mod">
          <ac:chgData name="Maxence Krill" userId="d5e21c2e-dc7f-4b3a-b746-c1b5dc0dcdb9" providerId="ADAL" clId="{B42DFEA0-D277-4AC3-ADC5-35DC40BBEA5C}" dt="2023-12-04T19:47:18.107" v="34" actId="1076"/>
          <ac:picMkLst>
            <pc:docMk/>
            <pc:sldMk cId="2193362059" sldId="260"/>
            <ac:picMk id="4" creationId="{43F22CBF-7CEA-305F-A427-6DD77CF542E0}"/>
          </ac:picMkLst>
        </pc:picChg>
        <pc:picChg chg="add mod">
          <ac:chgData name="Maxence Krill" userId="d5e21c2e-dc7f-4b3a-b746-c1b5dc0dcdb9" providerId="ADAL" clId="{B42DFEA0-D277-4AC3-ADC5-35DC40BBEA5C}" dt="2023-12-04T19:46:32.421" v="18" actId="1076"/>
          <ac:picMkLst>
            <pc:docMk/>
            <pc:sldMk cId="2193362059" sldId="260"/>
            <ac:picMk id="5" creationId="{E38189E8-4AC2-6427-985B-C1EE9C4AD03A}"/>
          </ac:picMkLst>
        </pc:picChg>
        <pc:picChg chg="add mod">
          <ac:chgData name="Maxence Krill" userId="d5e21c2e-dc7f-4b3a-b746-c1b5dc0dcdb9" providerId="ADAL" clId="{B42DFEA0-D277-4AC3-ADC5-35DC40BBEA5C}" dt="2023-12-04T20:52:50.724" v="1116" actId="1076"/>
          <ac:picMkLst>
            <pc:docMk/>
            <pc:sldMk cId="2193362059" sldId="260"/>
            <ac:picMk id="7" creationId="{8A9BC560-99D4-3EB9-00EF-72E1C3FE4174}"/>
          </ac:picMkLst>
        </pc:picChg>
        <pc:picChg chg="add mod">
          <ac:chgData name="Maxence Krill" userId="d5e21c2e-dc7f-4b3a-b746-c1b5dc0dcdb9" providerId="ADAL" clId="{B42DFEA0-D277-4AC3-ADC5-35DC40BBEA5C}" dt="2023-12-04T19:47:12.012" v="32" actId="1076"/>
          <ac:picMkLst>
            <pc:docMk/>
            <pc:sldMk cId="2193362059" sldId="260"/>
            <ac:picMk id="8" creationId="{20555288-D53E-BBA1-4919-A8BB1E249377}"/>
          </ac:picMkLst>
        </pc:picChg>
        <pc:picChg chg="add mod">
          <ac:chgData name="Maxence Krill" userId="d5e21c2e-dc7f-4b3a-b746-c1b5dc0dcdb9" providerId="ADAL" clId="{B42DFEA0-D277-4AC3-ADC5-35DC40BBEA5C}" dt="2023-12-04T19:47:14.012" v="33" actId="1076"/>
          <ac:picMkLst>
            <pc:docMk/>
            <pc:sldMk cId="2193362059" sldId="260"/>
            <ac:picMk id="9" creationId="{0A7757B9-209C-5ECC-986B-766C1FDC4C90}"/>
          </ac:picMkLst>
        </pc:picChg>
      </pc:sldChg>
      <pc:sldChg chg="addSp delSp modSp modTransition">
        <pc:chgData name="Maxence Krill" userId="d5e21c2e-dc7f-4b3a-b746-c1b5dc0dcdb9" providerId="ADAL" clId="{B42DFEA0-D277-4AC3-ADC5-35DC40BBEA5C}" dt="2023-12-11T22:15:10.881" v="4783"/>
        <pc:sldMkLst>
          <pc:docMk/>
          <pc:sldMk cId="3102487942" sldId="261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102487942" sldId="261"/>
            <ac:spMk id="3" creationId="{530EF5FC-B166-D5A7-F8EA-F18BA29C4DF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102487942" sldId="261"/>
            <ac:spMk id="4" creationId="{62F92DB2-9F48-EE6A-8167-D2A2971E18E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102487942" sldId="261"/>
            <ac:spMk id="5" creationId="{33992346-FC5E-55CC-1C0B-ED4EA59F9DC2}"/>
          </ac:spMkLst>
        </pc:spChg>
        <pc:spChg chg="add mod">
          <ac:chgData name="Maxence Krill" userId="d5e21c2e-dc7f-4b3a-b746-c1b5dc0dcdb9" providerId="ADAL" clId="{B42DFEA0-D277-4AC3-ADC5-35DC40BBEA5C}" dt="2023-12-11T22:15:10.881" v="4783"/>
          <ac:spMkLst>
            <pc:docMk/>
            <pc:sldMk cId="3102487942" sldId="261"/>
            <ac:spMk id="7" creationId="{1418D997-9B61-07DD-0297-30987470A752}"/>
          </ac:spMkLst>
        </pc:spChg>
      </pc:sldChg>
      <pc:sldChg chg="addSp delSp modSp mod ord modTransition modAnim">
        <pc:chgData name="Maxence Krill" userId="d5e21c2e-dc7f-4b3a-b746-c1b5dc0dcdb9" providerId="ADAL" clId="{B42DFEA0-D277-4AC3-ADC5-35DC40BBEA5C}" dt="2023-12-11T22:14:32.589" v="4752" actId="1035"/>
        <pc:sldMkLst>
          <pc:docMk/>
          <pc:sldMk cId="887379590" sldId="262"/>
        </pc:sldMkLst>
        <pc:spChg chg="mod">
          <ac:chgData name="Maxence Krill" userId="d5e21c2e-dc7f-4b3a-b746-c1b5dc0dcdb9" providerId="ADAL" clId="{B42DFEA0-D277-4AC3-ADC5-35DC40BBEA5C}" dt="2023-12-04T20:30:21.484" v="211" actId="20577"/>
          <ac:spMkLst>
            <pc:docMk/>
            <pc:sldMk cId="887379590" sldId="262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87379590" sldId="262"/>
            <ac:spMk id="3" creationId="{20CCD4EA-A639-D9D4-D4A4-D2A705F85204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87379590" sldId="262"/>
            <ac:spMk id="4" creationId="{F20DD3F0-F08E-6C0B-DD80-FBFD3286D9F3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887379590" sldId="262"/>
            <ac:spMk id="5" creationId="{9A3B5FD6-9BE2-FD68-5DF5-840577A38E03}"/>
          </ac:spMkLst>
        </pc:spChg>
        <pc:spChg chg="add del mod">
          <ac:chgData name="Maxence Krill" userId="d5e21c2e-dc7f-4b3a-b746-c1b5dc0dcdb9" providerId="ADAL" clId="{B42DFEA0-D277-4AC3-ADC5-35DC40BBEA5C}" dt="2023-12-04T21:22:28.844" v="2140" actId="26606"/>
          <ac:spMkLst>
            <pc:docMk/>
            <pc:sldMk cId="887379590" sldId="262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4:32.589" v="4752" actId="1035"/>
          <ac:spMkLst>
            <pc:docMk/>
            <pc:sldMk cId="887379590" sldId="262"/>
            <ac:spMk id="7" creationId="{FAA7AC55-9856-3A77-9183-37224889C384}"/>
          </ac:spMkLst>
        </pc:spChg>
        <pc:graphicFrameChg chg="add del">
          <ac:chgData name="Maxence Krill" userId="d5e21c2e-dc7f-4b3a-b746-c1b5dc0dcdb9" providerId="ADAL" clId="{B42DFEA0-D277-4AC3-ADC5-35DC40BBEA5C}" dt="2023-12-04T21:22:28.844" v="2140" actId="26606"/>
          <ac:graphicFrameMkLst>
            <pc:docMk/>
            <pc:sldMk cId="887379590" sldId="262"/>
            <ac:graphicFrameMk id="21" creationId="{288AAFE5-B122-7D38-95EA-42B882B72714}"/>
          </ac:graphicFrameMkLst>
        </pc:graphicFrameChg>
      </pc:sldChg>
      <pc:sldChg chg="addSp delSp modSp mod ord modTransition delAnim modAnim">
        <pc:chgData name="Maxence Krill" userId="d5e21c2e-dc7f-4b3a-b746-c1b5dc0dcdb9" providerId="ADAL" clId="{B42DFEA0-D277-4AC3-ADC5-35DC40BBEA5C}" dt="2023-12-11T22:14:29.878" v="4749" actId="1036"/>
        <pc:sldMkLst>
          <pc:docMk/>
          <pc:sldMk cId="4064562679" sldId="263"/>
        </pc:sldMkLst>
        <pc:spChg chg="mod">
          <ac:chgData name="Maxence Krill" userId="d5e21c2e-dc7f-4b3a-b746-c1b5dc0dcdb9" providerId="ADAL" clId="{B42DFEA0-D277-4AC3-ADC5-35DC40BBEA5C}" dt="2023-12-04T20:25:15.634" v="87" actId="14100"/>
          <ac:spMkLst>
            <pc:docMk/>
            <pc:sldMk cId="4064562679" sldId="263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64562679" sldId="263"/>
            <ac:spMk id="8" creationId="{1F95C2FD-D4A3-FDB6-F8AB-416A5344F229}"/>
          </ac:spMkLst>
        </pc:spChg>
        <pc:spChg chg="add mod">
          <ac:chgData name="Maxence Krill" userId="d5e21c2e-dc7f-4b3a-b746-c1b5dc0dcdb9" providerId="ADAL" clId="{B42DFEA0-D277-4AC3-ADC5-35DC40BBEA5C}" dt="2023-12-04T20:26:54.818" v="160" actId="27636"/>
          <ac:spMkLst>
            <pc:docMk/>
            <pc:sldMk cId="4064562679" sldId="263"/>
            <ac:spMk id="9" creationId="{7B67F9B1-4823-DAA6-762B-8CE4FE32EF4B}"/>
          </ac:spMkLst>
        </pc:spChg>
        <pc:spChg chg="add mod">
          <ac:chgData name="Maxence Krill" userId="d5e21c2e-dc7f-4b3a-b746-c1b5dc0dcdb9" providerId="ADAL" clId="{B42DFEA0-D277-4AC3-ADC5-35DC40BBEA5C}" dt="2023-12-04T20:27:26.985" v="185" actId="255"/>
          <ac:spMkLst>
            <pc:docMk/>
            <pc:sldMk cId="4064562679" sldId="263"/>
            <ac:spMk id="10" creationId="{B67FDA4F-C48B-0DD3-1846-B455BD8C5E59}"/>
          </ac:spMkLst>
        </pc:spChg>
        <pc:spChg chg="add mod">
          <ac:chgData name="Maxence Krill" userId="d5e21c2e-dc7f-4b3a-b746-c1b5dc0dcdb9" providerId="ADAL" clId="{B42DFEA0-D277-4AC3-ADC5-35DC40BBEA5C}" dt="2023-12-04T20:27:19.408" v="169" actId="20577"/>
          <ac:spMkLst>
            <pc:docMk/>
            <pc:sldMk cId="4064562679" sldId="263"/>
            <ac:spMk id="11" creationId="{77C58FEC-B454-7698-53E6-5CB5C7D4D10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64562679" sldId="263"/>
            <ac:spMk id="12" creationId="{1726CEBF-8A4C-9DF5-87C1-7F683BBD295E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64562679" sldId="263"/>
            <ac:spMk id="13" creationId="{C0329E0F-6E8C-AF69-46CD-054A623072C0}"/>
          </ac:spMkLst>
        </pc:spChg>
        <pc:spChg chg="add mod">
          <ac:chgData name="Maxence Krill" userId="d5e21c2e-dc7f-4b3a-b746-c1b5dc0dcdb9" providerId="ADAL" clId="{B42DFEA0-D277-4AC3-ADC5-35DC40BBEA5C}" dt="2023-12-11T22:14:29.878" v="4749" actId="1036"/>
          <ac:spMkLst>
            <pc:docMk/>
            <pc:sldMk cId="4064562679" sldId="263"/>
            <ac:spMk id="14" creationId="{26B944DB-CF73-FC17-D2FC-AB49F9A5C177}"/>
          </ac:spMkLst>
        </pc:spChg>
        <pc:picChg chg="add mod">
          <ac:chgData name="Maxence Krill" userId="d5e21c2e-dc7f-4b3a-b746-c1b5dc0dcdb9" providerId="ADAL" clId="{B42DFEA0-D277-4AC3-ADC5-35DC40BBEA5C}" dt="2023-12-04T20:26:17.928" v="144" actId="14100"/>
          <ac:picMkLst>
            <pc:docMk/>
            <pc:sldMk cId="4064562679" sldId="263"/>
            <ac:picMk id="3" creationId="{66480CF7-8642-05F8-BB6E-F05DE7FAB3F8}"/>
          </ac:picMkLst>
        </pc:picChg>
        <pc:picChg chg="add mod">
          <ac:chgData name="Maxence Krill" userId="d5e21c2e-dc7f-4b3a-b746-c1b5dc0dcdb9" providerId="ADAL" clId="{B42DFEA0-D277-4AC3-ADC5-35DC40BBEA5C}" dt="2023-12-04T20:26:29.800" v="147" actId="1076"/>
          <ac:picMkLst>
            <pc:docMk/>
            <pc:sldMk cId="4064562679" sldId="263"/>
            <ac:picMk id="4" creationId="{4FC6AF7F-59E0-6060-25AD-7E548379CBEE}"/>
          </ac:picMkLst>
        </pc:picChg>
        <pc:picChg chg="add mod modCrop">
          <ac:chgData name="Maxence Krill" userId="d5e21c2e-dc7f-4b3a-b746-c1b5dc0dcdb9" providerId="ADAL" clId="{B42DFEA0-D277-4AC3-ADC5-35DC40BBEA5C}" dt="2023-12-04T20:26:24.400" v="145" actId="1076"/>
          <ac:picMkLst>
            <pc:docMk/>
            <pc:sldMk cId="4064562679" sldId="263"/>
            <ac:picMk id="5" creationId="{91A57A71-235F-A74D-2A1A-FB3DCAC37497}"/>
          </ac:picMkLst>
        </pc:picChg>
        <pc:picChg chg="add mod">
          <ac:chgData name="Maxence Krill" userId="d5e21c2e-dc7f-4b3a-b746-c1b5dc0dcdb9" providerId="ADAL" clId="{B42DFEA0-D277-4AC3-ADC5-35DC40BBEA5C}" dt="2023-12-04T20:26:06.928" v="140" actId="1076"/>
          <ac:picMkLst>
            <pc:docMk/>
            <pc:sldMk cId="4064562679" sldId="263"/>
            <ac:picMk id="7" creationId="{A4AED7E6-7D62-C2BC-CAFE-4167F41C42E7}"/>
          </ac:picMkLst>
        </pc:picChg>
        <pc:picChg chg="add del mod modCrop">
          <ac:chgData name="Maxence Krill" userId="d5e21c2e-dc7f-4b3a-b746-c1b5dc0dcdb9" providerId="ADAL" clId="{B42DFEA0-D277-4AC3-ADC5-35DC40BBEA5C}" dt="2023-12-04T20:24:15.724" v="77" actId="478"/>
          <ac:picMkLst>
            <pc:docMk/>
            <pc:sldMk cId="4064562679" sldId="263"/>
            <ac:picMk id="8" creationId="{4F35E693-7DAF-E2FF-882F-5D28D560FB54}"/>
          </ac:picMkLst>
        </pc:picChg>
      </pc:sldChg>
      <pc:sldChg chg="del">
        <pc:chgData name="Maxence Krill" userId="d5e21c2e-dc7f-4b3a-b746-c1b5dc0dcdb9" providerId="ADAL" clId="{B42DFEA0-D277-4AC3-ADC5-35DC40BBEA5C}" dt="2023-12-04T20:32:24.798" v="369" actId="47"/>
        <pc:sldMkLst>
          <pc:docMk/>
          <pc:sldMk cId="543831943" sldId="264"/>
        </pc:sldMkLst>
      </pc:sldChg>
      <pc:sldChg chg="addSp delSp modSp mod ord modTransition">
        <pc:chgData name="Maxence Krill" userId="d5e21c2e-dc7f-4b3a-b746-c1b5dc0dcdb9" providerId="ADAL" clId="{B42DFEA0-D277-4AC3-ADC5-35DC40BBEA5C}" dt="2023-12-11T22:14:37.593" v="4755"/>
        <pc:sldMkLst>
          <pc:docMk/>
          <pc:sldMk cId="2062648613" sldId="265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062648613" sldId="265"/>
            <ac:spMk id="4" creationId="{9599783D-B829-5D66-6098-6F6E63601D0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062648613" sldId="265"/>
            <ac:spMk id="5" creationId="{1F90485F-3A70-6659-F127-78E135AFB76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062648613" sldId="265"/>
            <ac:spMk id="6" creationId="{B004102B-00A7-10A6-5357-76CC2224C76B}"/>
          </ac:spMkLst>
        </pc:spChg>
        <pc:spChg chg="add mod">
          <ac:chgData name="Maxence Krill" userId="d5e21c2e-dc7f-4b3a-b746-c1b5dc0dcdb9" providerId="ADAL" clId="{B42DFEA0-D277-4AC3-ADC5-35DC40BBEA5C}" dt="2023-12-11T22:14:37.593" v="4755"/>
          <ac:spMkLst>
            <pc:docMk/>
            <pc:sldMk cId="2062648613" sldId="265"/>
            <ac:spMk id="7" creationId="{76EE9F20-E93D-74A2-934D-38355F740B47}"/>
          </ac:spMkLst>
        </pc:spChg>
        <pc:graphicFrameChg chg="mod modGraphic">
          <ac:chgData name="Maxence Krill" userId="d5e21c2e-dc7f-4b3a-b746-c1b5dc0dcdb9" providerId="ADAL" clId="{B42DFEA0-D277-4AC3-ADC5-35DC40BBEA5C}" dt="2023-12-04T21:07:46.804" v="1790" actId="208"/>
          <ac:graphicFrameMkLst>
            <pc:docMk/>
            <pc:sldMk cId="2062648613" sldId="265"/>
            <ac:graphicFrameMk id="3" creationId="{1F262A94-E720-BBA3-8006-DBEF520FD211}"/>
          </ac:graphicFrameMkLst>
        </pc:graphicFrameChg>
      </pc:sldChg>
      <pc:sldChg chg="addSp delSp modSp add mod ord modTransition modClrScheme chgLayout">
        <pc:chgData name="Maxence Krill" userId="d5e21c2e-dc7f-4b3a-b746-c1b5dc0dcdb9" providerId="ADAL" clId="{B42DFEA0-D277-4AC3-ADC5-35DC40BBEA5C}" dt="2023-12-11T22:12:47.567" v="4711"/>
        <pc:sldMkLst>
          <pc:docMk/>
          <pc:sldMk cId="1180168721" sldId="266"/>
        </pc:sldMkLst>
        <pc:spChg chg="del mod ord">
          <ac:chgData name="Maxence Krill" userId="d5e21c2e-dc7f-4b3a-b746-c1b5dc0dcdb9" providerId="ADAL" clId="{B42DFEA0-D277-4AC3-ADC5-35DC40BBEA5C}" dt="2023-12-04T20:31:45.988" v="325" actId="700"/>
          <ac:spMkLst>
            <pc:docMk/>
            <pc:sldMk cId="1180168721" sldId="266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80168721" sldId="266"/>
            <ac:spMk id="2" creationId="{E0EB0E33-FF05-FEA2-55FC-6CA127054CA6}"/>
          </ac:spMkLst>
        </pc:spChg>
        <pc:spChg chg="add mod ord">
          <ac:chgData name="Maxence Krill" userId="d5e21c2e-dc7f-4b3a-b746-c1b5dc0dcdb9" providerId="ADAL" clId="{B42DFEA0-D277-4AC3-ADC5-35DC40BBEA5C}" dt="2023-12-04T21:08:45.645" v="1809" actId="27636"/>
          <ac:spMkLst>
            <pc:docMk/>
            <pc:sldMk cId="1180168721" sldId="266"/>
            <ac:spMk id="3" creationId="{7BDE0992-DA98-DD1C-4D8A-FA182BDA4A39}"/>
          </ac:spMkLst>
        </pc:spChg>
        <pc:spChg chg="add del mod ord">
          <ac:chgData name="Maxence Krill" userId="d5e21c2e-dc7f-4b3a-b746-c1b5dc0dcdb9" providerId="ADAL" clId="{B42DFEA0-D277-4AC3-ADC5-35DC40BBEA5C}" dt="2023-12-04T20:31:53.219" v="328" actId="478"/>
          <ac:spMkLst>
            <pc:docMk/>
            <pc:sldMk cId="1180168721" sldId="266"/>
            <ac:spMk id="4" creationId="{1D16011F-9898-125A-505E-02D4458F839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80168721" sldId="266"/>
            <ac:spMk id="4" creationId="{7E1FED41-D7A7-FEE7-A4B9-DC0C4B18CC75}"/>
          </ac:spMkLst>
        </pc:spChg>
        <pc:spChg chg="add mod ord">
          <ac:chgData name="Maxence Krill" userId="d5e21c2e-dc7f-4b3a-b746-c1b5dc0dcdb9" providerId="ADAL" clId="{B42DFEA0-D277-4AC3-ADC5-35DC40BBEA5C}" dt="2023-12-04T21:08:42.740" v="1805" actId="700"/>
          <ac:spMkLst>
            <pc:docMk/>
            <pc:sldMk cId="1180168721" sldId="266"/>
            <ac:spMk id="5" creationId="{80084397-716F-6443-C136-DF8B608CC4FD}"/>
          </ac:spMkLst>
        </pc:spChg>
        <pc:spChg chg="del mod ord">
          <ac:chgData name="Maxence Krill" userId="d5e21c2e-dc7f-4b3a-b746-c1b5dc0dcdb9" providerId="ADAL" clId="{B42DFEA0-D277-4AC3-ADC5-35DC40BBEA5C}" dt="2023-12-04T20:31:45.988" v="325" actId="700"/>
          <ac:spMkLst>
            <pc:docMk/>
            <pc:sldMk cId="1180168721" sldId="266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180168721" sldId="266"/>
            <ac:spMk id="6" creationId="{B1759F79-B853-30FC-042B-E6E3CEBD5BF6}"/>
          </ac:spMkLst>
        </pc:spChg>
        <pc:graphicFrameChg chg="del mod">
          <ac:chgData name="Maxence Krill" userId="d5e21c2e-dc7f-4b3a-b746-c1b5dc0dcdb9" providerId="ADAL" clId="{B42DFEA0-D277-4AC3-ADC5-35DC40BBEA5C}" dt="2023-12-04T20:31:51.156" v="327" actId="478"/>
          <ac:graphicFrameMkLst>
            <pc:docMk/>
            <pc:sldMk cId="1180168721" sldId="266"/>
            <ac:graphicFrameMk id="19" creationId="{049279A6-68DA-FBA3-E4BE-8219103C20A0}"/>
          </ac:graphicFrameMkLst>
        </pc:graphicFrameChg>
      </pc:sldChg>
      <pc:sldChg chg="addSp delSp modSp add mod ord modTransition">
        <pc:chgData name="Maxence Krill" userId="d5e21c2e-dc7f-4b3a-b746-c1b5dc0dcdb9" providerId="ADAL" clId="{B42DFEA0-D277-4AC3-ADC5-35DC40BBEA5C}" dt="2023-12-11T22:14:36.064" v="4753"/>
        <pc:sldMkLst>
          <pc:docMk/>
          <pc:sldMk cId="4237219821" sldId="267"/>
        </pc:sldMkLst>
        <pc:spChg chg="mod">
          <ac:chgData name="Maxence Krill" userId="d5e21c2e-dc7f-4b3a-b746-c1b5dc0dcdb9" providerId="ADAL" clId="{B42DFEA0-D277-4AC3-ADC5-35DC40BBEA5C}" dt="2023-12-04T20:32:43.885" v="401" actId="20577"/>
          <ac:spMkLst>
            <pc:docMk/>
            <pc:sldMk cId="4237219821" sldId="267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237219821" sldId="267"/>
            <ac:spMk id="3" creationId="{B55BC9AE-2EFA-9610-0A4B-E93169220895}"/>
          </ac:spMkLst>
        </pc:spChg>
        <pc:spChg chg="mod">
          <ac:chgData name="Maxence Krill" userId="d5e21c2e-dc7f-4b3a-b746-c1b5dc0dcdb9" providerId="ADAL" clId="{B42DFEA0-D277-4AC3-ADC5-35DC40BBEA5C}" dt="2023-12-04T21:39:50.665" v="2357" actId="20577"/>
          <ac:spMkLst>
            <pc:docMk/>
            <pc:sldMk cId="4237219821" sldId="267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237219821" sldId="267"/>
            <ac:spMk id="8" creationId="{26033AE2-A1A9-0FEE-9CCE-9C2FCFC2447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237219821" sldId="267"/>
            <ac:spMk id="10" creationId="{3FFBBE37-C17D-6CE0-0382-E904CB2A590B}"/>
          </ac:spMkLst>
        </pc:spChg>
        <pc:spChg chg="add mod">
          <ac:chgData name="Maxence Krill" userId="d5e21c2e-dc7f-4b3a-b746-c1b5dc0dcdb9" providerId="ADAL" clId="{B42DFEA0-D277-4AC3-ADC5-35DC40BBEA5C}" dt="2023-12-11T22:14:36.064" v="4753"/>
          <ac:spMkLst>
            <pc:docMk/>
            <pc:sldMk cId="4237219821" sldId="267"/>
            <ac:spMk id="11" creationId="{45D7BC18-38F0-6DF6-C313-23CB4926024D}"/>
          </ac:spMkLst>
        </pc:spChg>
        <pc:grpChg chg="add del mod">
          <ac:chgData name="Maxence Krill" userId="d5e21c2e-dc7f-4b3a-b746-c1b5dc0dcdb9" providerId="ADAL" clId="{B42DFEA0-D277-4AC3-ADC5-35DC40BBEA5C}" dt="2023-12-04T21:39:25.203" v="2349" actId="478"/>
          <ac:grpSpMkLst>
            <pc:docMk/>
            <pc:sldMk cId="4237219821" sldId="267"/>
            <ac:grpSpMk id="16" creationId="{6FD0E184-BC6E-6BE8-1169-A3F8C2824600}"/>
          </ac:grpSpMkLst>
        </pc:grp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4" creationId="{18FF34EA-B46D-3257-2FE4-D14EDC502D63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5" creationId="{656B9137-9D78-0B6C-E4BE-C4D89F148FAB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7" creationId="{D9378768-EF32-8833-58AD-CD9D5916058F}"/>
          </ac:picMkLst>
        </pc:picChg>
        <pc:picChg chg="add del mod">
          <ac:chgData name="Maxence Krill" userId="d5e21c2e-dc7f-4b3a-b746-c1b5dc0dcdb9" providerId="ADAL" clId="{B42DFEA0-D277-4AC3-ADC5-35DC40BBEA5C}" dt="2023-12-04T21:39:25.986" v="2350" actId="478"/>
          <ac:picMkLst>
            <pc:docMk/>
            <pc:sldMk cId="4237219821" sldId="267"/>
            <ac:picMk id="8" creationId="{AA9C7EA7-7A28-40CD-7EEF-9BD15D867A7E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9" creationId="{1CC0E064-BE47-6838-B4CD-DC45FB7027E1}"/>
          </ac:picMkLst>
        </pc:picChg>
        <pc:picChg chg="add del mod">
          <ac:chgData name="Maxence Krill" userId="d5e21c2e-dc7f-4b3a-b746-c1b5dc0dcdb9" providerId="ADAL" clId="{B42DFEA0-D277-4AC3-ADC5-35DC40BBEA5C}" dt="2023-12-04T21:39:23.803" v="2347" actId="478"/>
          <ac:picMkLst>
            <pc:docMk/>
            <pc:sldMk cId="4237219821" sldId="267"/>
            <ac:picMk id="10" creationId="{0C90E680-F35D-EBE6-820D-41C9577FE473}"/>
          </ac:picMkLst>
        </pc:picChg>
        <pc:picChg chg="add mod">
          <ac:chgData name="Maxence Krill" userId="d5e21c2e-dc7f-4b3a-b746-c1b5dc0dcdb9" providerId="ADAL" clId="{B42DFEA0-D277-4AC3-ADC5-35DC40BBEA5C}" dt="2023-12-04T20:47:47.267" v="733" actId="571"/>
          <ac:picMkLst>
            <pc:docMk/>
            <pc:sldMk cId="4237219821" sldId="267"/>
            <ac:picMk id="11" creationId="{593A32EE-AB2E-3876-483E-7B3CD71FCB83}"/>
          </ac:picMkLst>
        </pc:picChg>
        <pc:picChg chg="add mod">
          <ac:chgData name="Maxence Krill" userId="d5e21c2e-dc7f-4b3a-b746-c1b5dc0dcdb9" providerId="ADAL" clId="{B42DFEA0-D277-4AC3-ADC5-35DC40BBEA5C}" dt="2023-12-04T20:47:49.513" v="735" actId="571"/>
          <ac:picMkLst>
            <pc:docMk/>
            <pc:sldMk cId="4237219821" sldId="267"/>
            <ac:picMk id="12" creationId="{C7F8DF24-9671-33BE-AABA-EC94CB205F22}"/>
          </ac:picMkLst>
        </pc:picChg>
        <pc:picChg chg="add mod">
          <ac:chgData name="Maxence Krill" userId="d5e21c2e-dc7f-4b3a-b746-c1b5dc0dcdb9" providerId="ADAL" clId="{B42DFEA0-D277-4AC3-ADC5-35DC40BBEA5C}" dt="2023-12-04T20:47:52.088" v="737" actId="571"/>
          <ac:picMkLst>
            <pc:docMk/>
            <pc:sldMk cId="4237219821" sldId="267"/>
            <ac:picMk id="13" creationId="{577F02DB-0CCC-B30E-5BCB-2D7689C7E93F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4" creationId="{F48A0123-5352-49CF-F45C-111FEC71B020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5" creationId="{03C76D1C-F03A-2F77-90BD-A8C13D1C278A}"/>
          </ac:picMkLst>
        </pc:picChg>
        <pc:picChg chg="add del mod">
          <ac:chgData name="Maxence Krill" userId="d5e21c2e-dc7f-4b3a-b746-c1b5dc0dcdb9" providerId="ADAL" clId="{B42DFEA0-D277-4AC3-ADC5-35DC40BBEA5C}" dt="2023-12-04T20:37:39.967" v="662" actId="478"/>
          <ac:picMkLst>
            <pc:docMk/>
            <pc:sldMk cId="4237219821" sldId="267"/>
            <ac:picMk id="1026" creationId="{4EC36C93-EBEB-BC35-F6D7-BE30B27CA2A8}"/>
          </ac:picMkLst>
        </pc:picChg>
        <pc:picChg chg="add del mod">
          <ac:chgData name="Maxence Krill" userId="d5e21c2e-dc7f-4b3a-b746-c1b5dc0dcdb9" providerId="ADAL" clId="{B42DFEA0-D277-4AC3-ADC5-35DC40BBEA5C}" dt="2023-12-04T20:38:40.937" v="691" actId="478"/>
          <ac:picMkLst>
            <pc:docMk/>
            <pc:sldMk cId="4237219821" sldId="267"/>
            <ac:picMk id="1028" creationId="{CFDE24BA-BD29-4851-498D-61FB42C57180}"/>
          </ac:picMkLst>
        </pc:picChg>
        <pc:picChg chg="add del mod">
          <ac:chgData name="Maxence Krill" userId="d5e21c2e-dc7f-4b3a-b746-c1b5dc0dcdb9" providerId="ADAL" clId="{B42DFEA0-D277-4AC3-ADC5-35DC40BBEA5C}" dt="2023-12-04T20:39:09.886" v="694"/>
          <ac:picMkLst>
            <pc:docMk/>
            <pc:sldMk cId="4237219821" sldId="267"/>
            <ac:picMk id="1030" creationId="{C3E22324-3C79-B136-57DB-0C4762CDA81F}"/>
          </ac:picMkLst>
        </pc:picChg>
        <pc:picChg chg="add del">
          <ac:chgData name="Maxence Krill" userId="d5e21c2e-dc7f-4b3a-b746-c1b5dc0dcdb9" providerId="ADAL" clId="{B42DFEA0-D277-4AC3-ADC5-35DC40BBEA5C}" dt="2023-12-04T20:41:09.132" v="696" actId="478"/>
          <ac:picMkLst>
            <pc:docMk/>
            <pc:sldMk cId="4237219821" sldId="267"/>
            <ac:picMk id="1032" creationId="{C1778AB4-B683-271F-F213-65943FD2548A}"/>
          </ac:picMkLst>
        </pc:picChg>
        <pc:picChg chg="add del">
          <ac:chgData name="Maxence Krill" userId="d5e21c2e-dc7f-4b3a-b746-c1b5dc0dcdb9" providerId="ADAL" clId="{B42DFEA0-D277-4AC3-ADC5-35DC40BBEA5C}" dt="2023-12-04T20:43:46.774" v="698" actId="478"/>
          <ac:picMkLst>
            <pc:docMk/>
            <pc:sldMk cId="4237219821" sldId="267"/>
            <ac:picMk id="1034" creationId="{8818AE32-EFA9-8D72-0DF2-F6874B624117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036" creationId="{40D56D6B-492F-7673-6744-B2D3894DD6FF}"/>
          </ac:picMkLst>
        </pc:picChg>
      </pc:sldChg>
      <pc:sldChg chg="addSp delSp modSp add mod ord modTransition modAnim">
        <pc:chgData name="Maxence Krill" userId="d5e21c2e-dc7f-4b3a-b746-c1b5dc0dcdb9" providerId="ADAL" clId="{B42DFEA0-D277-4AC3-ADC5-35DC40BBEA5C}" dt="2023-12-11T22:14:36.963" v="4754"/>
        <pc:sldMkLst>
          <pc:docMk/>
          <pc:sldMk cId="1818101524" sldId="268"/>
        </pc:sldMkLst>
        <pc:spChg chg="mod">
          <ac:chgData name="Maxence Krill" userId="d5e21c2e-dc7f-4b3a-b746-c1b5dc0dcdb9" providerId="ADAL" clId="{B42DFEA0-D277-4AC3-ADC5-35DC40BBEA5C}" dt="2023-12-04T20:51:10.667" v="938" actId="20577"/>
          <ac:spMkLst>
            <pc:docMk/>
            <pc:sldMk cId="1818101524" sldId="268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818101524" sldId="268"/>
            <ac:spMk id="3" creationId="{F19BE65E-87F2-36B7-CEE9-D930842256F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818101524" sldId="268"/>
            <ac:spMk id="4" creationId="{8AD46817-C2F7-B04C-BE92-94C8D7D989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818101524" sldId="268"/>
            <ac:spMk id="5" creationId="{EA8FB5CD-94C0-4430-3FFF-6B5F7628F0DE}"/>
          </ac:spMkLst>
        </pc:spChg>
        <pc:spChg chg="add del mod">
          <ac:chgData name="Maxence Krill" userId="d5e21c2e-dc7f-4b3a-b746-c1b5dc0dcdb9" providerId="ADAL" clId="{B42DFEA0-D277-4AC3-ADC5-35DC40BBEA5C}" dt="2023-12-04T20:53:27.770" v="1125" actId="26606"/>
          <ac:spMkLst>
            <pc:docMk/>
            <pc:sldMk cId="1818101524" sldId="268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4:36.963" v="4754"/>
          <ac:spMkLst>
            <pc:docMk/>
            <pc:sldMk cId="1818101524" sldId="268"/>
            <ac:spMk id="6" creationId="{6BE2DE7A-2A69-EC10-FFBC-BA7087C57BF8}"/>
          </ac:spMkLst>
        </pc:spChg>
        <pc:graphicFrameChg chg="add del">
          <ac:chgData name="Maxence Krill" userId="d5e21c2e-dc7f-4b3a-b746-c1b5dc0dcdb9" providerId="ADAL" clId="{B42DFEA0-D277-4AC3-ADC5-35DC40BBEA5C}" dt="2023-12-04T20:53:17.201" v="1120" actId="26606"/>
          <ac:graphicFrameMkLst>
            <pc:docMk/>
            <pc:sldMk cId="1818101524" sldId="268"/>
            <ac:graphicFrameMk id="21" creationId="{96E0B0CE-423B-CF39-D098-8D54E81C4F77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0:53:18.092" v="1122" actId="26606"/>
          <ac:graphicFrameMkLst>
            <pc:docMk/>
            <pc:sldMk cId="1818101524" sldId="268"/>
            <ac:graphicFrameMk id="23" creationId="{5DE4CD1F-1F24-8891-20B1-CE14777F7830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0:53:27.755" v="1124" actId="26606"/>
          <ac:graphicFrameMkLst>
            <pc:docMk/>
            <pc:sldMk cId="1818101524" sldId="268"/>
            <ac:graphicFrameMk id="25" creationId="{579C9B1F-ADAF-1940-3B18-B259EDDB1A1E}"/>
          </ac:graphicFrameMkLst>
        </pc:graphicFrameChg>
        <pc:graphicFrameChg chg="add mod">
          <ac:chgData name="Maxence Krill" userId="d5e21c2e-dc7f-4b3a-b746-c1b5dc0dcdb9" providerId="ADAL" clId="{B42DFEA0-D277-4AC3-ADC5-35DC40BBEA5C}" dt="2023-12-04T21:39:54.146" v="2360" actId="20577"/>
          <ac:graphicFrameMkLst>
            <pc:docMk/>
            <pc:sldMk cId="1818101524" sldId="268"/>
            <ac:graphicFrameMk id="27" creationId="{96E0B0CE-423B-CF39-D098-8D54E81C4F77}"/>
          </ac:graphicFrameMkLst>
        </pc:graphicFrameChg>
        <pc:picChg chg="add del mod">
          <ac:chgData name="Maxence Krill" userId="d5e21c2e-dc7f-4b3a-b746-c1b5dc0dcdb9" providerId="ADAL" clId="{B42DFEA0-D277-4AC3-ADC5-35DC40BBEA5C}" dt="2023-12-04T20:53:29.724" v="1126" actId="478"/>
          <ac:picMkLst>
            <pc:docMk/>
            <pc:sldMk cId="1818101524" sldId="268"/>
            <ac:picMk id="3" creationId="{9A6010C6-8B9F-9813-00F8-618474B040BC}"/>
          </ac:picMkLst>
        </pc:picChg>
      </pc:sldChg>
      <pc:sldChg chg="addSp delSp modSp add mod ord modTransition">
        <pc:chgData name="Maxence Krill" userId="d5e21c2e-dc7f-4b3a-b746-c1b5dc0dcdb9" providerId="ADAL" clId="{B42DFEA0-D277-4AC3-ADC5-35DC40BBEA5C}" dt="2023-12-11T22:14:38.993" v="4756"/>
        <pc:sldMkLst>
          <pc:docMk/>
          <pc:sldMk cId="2185346399" sldId="269"/>
        </pc:sldMkLst>
        <pc:spChg chg="mod">
          <ac:chgData name="Maxence Krill" userId="d5e21c2e-dc7f-4b3a-b746-c1b5dc0dcdb9" providerId="ADAL" clId="{B42DFEA0-D277-4AC3-ADC5-35DC40BBEA5C}" dt="2023-12-04T21:10:15.523" v="1818" actId="27636"/>
          <ac:spMkLst>
            <pc:docMk/>
            <pc:sldMk cId="2185346399" sldId="269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85346399" sldId="269"/>
            <ac:spMk id="3" creationId="{E666D346-5309-EA0C-25CC-5F182474A22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85346399" sldId="269"/>
            <ac:spMk id="4" creationId="{639FDC40-10E5-872C-75CC-B38927F3F1B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185346399" sldId="269"/>
            <ac:spMk id="5" creationId="{E96A139B-0079-429B-036A-41252B681767}"/>
          </ac:spMkLst>
        </pc:spChg>
        <pc:spChg chg="add mod">
          <ac:chgData name="Maxence Krill" userId="d5e21c2e-dc7f-4b3a-b746-c1b5dc0dcdb9" providerId="ADAL" clId="{B42DFEA0-D277-4AC3-ADC5-35DC40BBEA5C}" dt="2023-12-11T22:14:38.993" v="4756"/>
          <ac:spMkLst>
            <pc:docMk/>
            <pc:sldMk cId="2185346399" sldId="269"/>
            <ac:spMk id="7" creationId="{8F561F6F-9803-E621-8B0A-6A99FEE54A3D}"/>
          </ac:spMkLst>
        </pc:spChg>
        <pc:graphicFrameChg chg="mod">
          <ac:chgData name="Maxence Krill" userId="d5e21c2e-dc7f-4b3a-b746-c1b5dc0dcdb9" providerId="ADAL" clId="{B42DFEA0-D277-4AC3-ADC5-35DC40BBEA5C}" dt="2023-12-04T21:09:55.551" v="1814" actId="207"/>
          <ac:graphicFrameMkLst>
            <pc:docMk/>
            <pc:sldMk cId="2185346399" sldId="269"/>
            <ac:graphicFrameMk id="19" creationId="{049279A6-68DA-FBA3-E4BE-8219103C20A0}"/>
          </ac:graphicFrameMkLst>
        </pc:graphicFrameChg>
      </pc:sldChg>
      <pc:sldChg chg="addSp delSp modSp add mod modTransition chgLayout">
        <pc:chgData name="Maxence Krill" userId="d5e21c2e-dc7f-4b3a-b746-c1b5dc0dcdb9" providerId="ADAL" clId="{B42DFEA0-D277-4AC3-ADC5-35DC40BBEA5C}" dt="2023-12-11T22:12:47.567" v="4711"/>
        <pc:sldMkLst>
          <pc:docMk/>
          <pc:sldMk cId="3358610132" sldId="270"/>
        </pc:sldMkLst>
        <pc:spChg chg="add mod ord">
          <ac:chgData name="Maxence Krill" userId="d5e21c2e-dc7f-4b3a-b746-c1b5dc0dcdb9" providerId="ADAL" clId="{B42DFEA0-D277-4AC3-ADC5-35DC40BBEA5C}" dt="2023-12-04T21:08:28.041" v="1799"/>
          <ac:spMkLst>
            <pc:docMk/>
            <pc:sldMk cId="3358610132" sldId="270"/>
            <ac:spMk id="2" creationId="{F4321927-C265-BCC4-5AE0-473A257280CB}"/>
          </ac:spMkLst>
        </pc:spChg>
        <pc:spChg chg="mod ord">
          <ac:chgData name="Maxence Krill" userId="d5e21c2e-dc7f-4b3a-b746-c1b5dc0dcdb9" providerId="ADAL" clId="{B42DFEA0-D277-4AC3-ADC5-35DC40BBEA5C}" dt="2023-12-04T21:08:30.420" v="1802" actId="20577"/>
          <ac:spMkLst>
            <pc:docMk/>
            <pc:sldMk cId="3358610132" sldId="270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358610132" sldId="270"/>
            <ac:spMk id="4" creationId="{BB279966-9076-3842-B1F2-C755B3E0B6EC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358610132" sldId="270"/>
            <ac:spMk id="5" creationId="{2E4BF5FF-25F7-F7F0-74B5-0F8699C8CE2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358610132" sldId="270"/>
            <ac:spMk id="6" creationId="{BCAC280D-940B-AA63-D5C6-DC478D0C8DC3}"/>
          </ac:spMkLst>
        </pc:spChg>
      </pc:sldChg>
      <pc:sldChg chg="addSp delSp modSp add mod ord modTransition modShow">
        <pc:chgData name="Maxence Krill" userId="d5e21c2e-dc7f-4b3a-b746-c1b5dc0dcdb9" providerId="ADAL" clId="{B42DFEA0-D277-4AC3-ADC5-35DC40BBEA5C}" dt="2023-12-18T22:49:19.716" v="8056" actId="207"/>
        <pc:sldMkLst>
          <pc:docMk/>
          <pc:sldMk cId="1106224622" sldId="271"/>
        </pc:sldMkLst>
        <pc:spChg chg="mod">
          <ac:chgData name="Maxence Krill" userId="d5e21c2e-dc7f-4b3a-b746-c1b5dc0dcdb9" providerId="ADAL" clId="{B42DFEA0-D277-4AC3-ADC5-35DC40BBEA5C}" dt="2023-12-04T21:10:28.497" v="1823" actId="20577"/>
          <ac:spMkLst>
            <pc:docMk/>
            <pc:sldMk cId="1106224622" sldId="271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06224622" sldId="271"/>
            <ac:spMk id="3" creationId="{4B607BC1-1A80-B68D-1557-17FF9FF75CD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06224622" sldId="271"/>
            <ac:spMk id="4" creationId="{C91B34C5-51E5-21D4-4528-7678E0233CF2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106224622" sldId="271"/>
            <ac:spMk id="5" creationId="{08901F13-1163-E881-5A18-8ABFD31CED12}"/>
          </ac:spMkLst>
        </pc:spChg>
        <pc:spChg chg="add mod">
          <ac:chgData name="Maxence Krill" userId="d5e21c2e-dc7f-4b3a-b746-c1b5dc0dcdb9" providerId="ADAL" clId="{B42DFEA0-D277-4AC3-ADC5-35DC40BBEA5C}" dt="2023-12-11T22:15:10.178" v="4782"/>
          <ac:spMkLst>
            <pc:docMk/>
            <pc:sldMk cId="1106224622" sldId="271"/>
            <ac:spMk id="7" creationId="{9134B81B-30F4-8E99-6715-11F2A3A54614}"/>
          </ac:spMkLst>
        </pc:spChg>
        <pc:graphicFrameChg chg="mod">
          <ac:chgData name="Maxence Krill" userId="d5e21c2e-dc7f-4b3a-b746-c1b5dc0dcdb9" providerId="ADAL" clId="{B42DFEA0-D277-4AC3-ADC5-35DC40BBEA5C}" dt="2023-12-18T22:49:19.716" v="8056" actId="207"/>
          <ac:graphicFrameMkLst>
            <pc:docMk/>
            <pc:sldMk cId="1106224622" sldId="271"/>
            <ac:graphicFrameMk id="3" creationId="{03F339C2-4F48-8E42-FA66-DF5C93CD4844}"/>
          </ac:graphicFrameMkLst>
        </pc:graphicFrameChg>
      </pc:sldChg>
      <pc:sldChg chg="delSp modSp add mod modTransition">
        <pc:chgData name="Maxence Krill" userId="d5e21c2e-dc7f-4b3a-b746-c1b5dc0dcdb9" providerId="ADAL" clId="{B42DFEA0-D277-4AC3-ADC5-35DC40BBEA5C}" dt="2023-12-11T22:12:47.567" v="4711"/>
        <pc:sldMkLst>
          <pc:docMk/>
          <pc:sldMk cId="1684257011" sldId="272"/>
        </pc:sldMkLst>
        <pc:spChg chg="mod">
          <ac:chgData name="Maxence Krill" userId="d5e21c2e-dc7f-4b3a-b746-c1b5dc0dcdb9" providerId="ADAL" clId="{B42DFEA0-D277-4AC3-ADC5-35DC40BBEA5C}" dt="2023-12-04T21:11:14.941" v="1842" actId="27636"/>
          <ac:spMkLst>
            <pc:docMk/>
            <pc:sldMk cId="1684257011" sldId="272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11:07.069" v="1835" actId="27636"/>
          <ac:spMkLst>
            <pc:docMk/>
            <pc:sldMk cId="1684257011" sldId="272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684257011" sldId="272"/>
            <ac:spMk id="4" creationId="{69DC274D-7906-2ABC-EDE1-168F7F850A7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684257011" sldId="272"/>
            <ac:spMk id="5" creationId="{EDB8017E-8A0E-4EBD-DC6E-1422F18EF0DE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684257011" sldId="272"/>
            <ac:spMk id="6" creationId="{4D20FB44-CB07-8A10-DAA6-11D464EB8264}"/>
          </ac:spMkLst>
        </pc:spChg>
      </pc:sldChg>
      <pc:sldChg chg="addSp delSp modSp add mod ord modTransition">
        <pc:chgData name="Maxence Krill" userId="d5e21c2e-dc7f-4b3a-b746-c1b5dc0dcdb9" providerId="ADAL" clId="{B42DFEA0-D277-4AC3-ADC5-35DC40BBEA5C}" dt="2023-12-11T22:14:40.450" v="4757"/>
        <pc:sldMkLst>
          <pc:docMk/>
          <pc:sldMk cId="490360816" sldId="273"/>
        </pc:sldMkLst>
        <pc:spChg chg="mod">
          <ac:chgData name="Maxence Krill" userId="d5e21c2e-dc7f-4b3a-b746-c1b5dc0dcdb9" providerId="ADAL" clId="{B42DFEA0-D277-4AC3-ADC5-35DC40BBEA5C}" dt="2023-12-04T21:18:51.948" v="2061" actId="20577"/>
          <ac:spMkLst>
            <pc:docMk/>
            <pc:sldMk cId="490360816" sldId="273"/>
            <ac:spMk id="2" creationId="{69340F66-22F1-28C7-851B-5AE7C430AD66}"/>
          </ac:spMkLst>
        </pc:spChg>
        <pc:spChg chg="add del mod">
          <ac:chgData name="Maxence Krill" userId="d5e21c2e-dc7f-4b3a-b746-c1b5dc0dcdb9" providerId="ADAL" clId="{B42DFEA0-D277-4AC3-ADC5-35DC40BBEA5C}" dt="2023-12-04T21:18:54.067" v="2062" actId="478"/>
          <ac:spMkLst>
            <pc:docMk/>
            <pc:sldMk cId="490360816" sldId="273"/>
            <ac:spMk id="5" creationId="{36BC71A6-0811-C5B0-0437-E387971B827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90360816" sldId="273"/>
            <ac:spMk id="5" creationId="{F7755701-6FAF-F2EC-6988-E9DDD38FB50E}"/>
          </ac:spMkLst>
        </pc:spChg>
        <pc:spChg chg="del mod">
          <ac:chgData name="Maxence Krill" userId="d5e21c2e-dc7f-4b3a-b746-c1b5dc0dcdb9" providerId="ADAL" clId="{B42DFEA0-D277-4AC3-ADC5-35DC40BBEA5C}" dt="2023-12-04T21:11:43.626" v="1856"/>
          <ac:spMkLst>
            <pc:docMk/>
            <pc:sldMk cId="490360816" sldId="273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90360816" sldId="273"/>
            <ac:spMk id="6" creationId="{FE9BA818-F7F6-7BD6-FAA2-4E5CFBC5874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90360816" sldId="273"/>
            <ac:spMk id="7" creationId="{6D35CF30-FE08-0824-AA56-665B54C93A9A}"/>
          </ac:spMkLst>
        </pc:spChg>
        <pc:spChg chg="add mod">
          <ac:chgData name="Maxence Krill" userId="d5e21c2e-dc7f-4b3a-b746-c1b5dc0dcdb9" providerId="ADAL" clId="{B42DFEA0-D277-4AC3-ADC5-35DC40BBEA5C}" dt="2023-12-11T22:14:40.450" v="4757"/>
          <ac:spMkLst>
            <pc:docMk/>
            <pc:sldMk cId="490360816" sldId="273"/>
            <ac:spMk id="8" creationId="{4C72C524-C54E-ABB0-2B5C-5C1E5C2AD48A}"/>
          </ac:spMkLst>
        </pc:spChg>
        <pc:graphicFrameChg chg="add mod modGraphic">
          <ac:chgData name="Maxence Krill" userId="d5e21c2e-dc7f-4b3a-b746-c1b5dc0dcdb9" providerId="ADAL" clId="{B42DFEA0-D277-4AC3-ADC5-35DC40BBEA5C}" dt="2023-12-04T21:19:11.453" v="2067" actId="1076"/>
          <ac:graphicFrameMkLst>
            <pc:docMk/>
            <pc:sldMk cId="490360816" sldId="273"/>
            <ac:graphicFrameMk id="3" creationId="{F5EA03DA-F9B0-9A8E-299E-2C48AA544042}"/>
          </ac:graphicFrameMkLst>
        </pc:graphicFrameChg>
        <pc:graphicFrameChg chg="add mod modGraphic">
          <ac:chgData name="Maxence Krill" userId="d5e21c2e-dc7f-4b3a-b746-c1b5dc0dcdb9" providerId="ADAL" clId="{B42DFEA0-D277-4AC3-ADC5-35DC40BBEA5C}" dt="2023-12-04T21:14:56.338" v="1975" actId="1076"/>
          <ac:graphicFrameMkLst>
            <pc:docMk/>
            <pc:sldMk cId="490360816" sldId="273"/>
            <ac:graphicFrameMk id="4" creationId="{92428D17-97B3-9CF6-4168-4AAEF07FC875}"/>
          </ac:graphicFrameMkLst>
        </pc:graphicFrameChg>
        <pc:graphicFrameChg chg="mod">
          <ac:chgData name="Maxence Krill" userId="d5e21c2e-dc7f-4b3a-b746-c1b5dc0dcdb9" providerId="ADAL" clId="{B42DFEA0-D277-4AC3-ADC5-35DC40BBEA5C}" dt="2023-12-04T21:11:34.432" v="1849" actId="207"/>
          <ac:graphicFrameMkLst>
            <pc:docMk/>
            <pc:sldMk cId="490360816" sldId="273"/>
            <ac:graphicFrameMk id="19" creationId="{049279A6-68DA-FBA3-E4BE-8219103C20A0}"/>
          </ac:graphicFrameMkLst>
        </pc:graphicFrameChg>
      </pc:sldChg>
      <pc:sldChg chg="addSp delSp modSp add del mod modTransition modShow">
        <pc:chgData name="Maxence Krill" userId="d5e21c2e-dc7f-4b3a-b746-c1b5dc0dcdb9" providerId="ADAL" clId="{B42DFEA0-D277-4AC3-ADC5-35DC40BBEA5C}" dt="2023-12-11T22:15:47.294" v="4784" actId="47"/>
        <pc:sldMkLst>
          <pc:docMk/>
          <pc:sldMk cId="227337395" sldId="274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27337395" sldId="274"/>
            <ac:spMk id="5" creationId="{6B5101CD-F3B9-402A-379D-AACA99F8F47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27337395" sldId="274"/>
            <ac:spMk id="6" creationId="{049DB797-5098-63ED-6819-6490FC691EF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27337395" sldId="274"/>
            <ac:spMk id="7" creationId="{2683BC31-5485-BA23-3816-E2E3FE2AB9AF}"/>
          </ac:spMkLst>
        </pc:spChg>
        <pc:spChg chg="add mod">
          <ac:chgData name="Maxence Krill" userId="d5e21c2e-dc7f-4b3a-b746-c1b5dc0dcdb9" providerId="ADAL" clId="{B42DFEA0-D277-4AC3-ADC5-35DC40BBEA5C}" dt="2023-12-11T22:14:42.513" v="4758"/>
          <ac:spMkLst>
            <pc:docMk/>
            <pc:sldMk cId="227337395" sldId="274"/>
            <ac:spMk id="8" creationId="{3C5EE20B-6DAD-B102-FCF3-E411A92AF3D4}"/>
          </ac:spMkLst>
        </pc:spChg>
        <pc:graphicFrameChg chg="modGraphic">
          <ac:chgData name="Maxence Krill" userId="d5e21c2e-dc7f-4b3a-b746-c1b5dc0dcdb9" providerId="ADAL" clId="{B42DFEA0-D277-4AC3-ADC5-35DC40BBEA5C}" dt="2023-12-04T21:19:33.454" v="2076" actId="12385"/>
          <ac:graphicFrameMkLst>
            <pc:docMk/>
            <pc:sldMk cId="227337395" sldId="274"/>
            <ac:graphicFrameMk id="3" creationId="{F5EA03DA-F9B0-9A8E-299E-2C48AA544042}"/>
          </ac:graphicFrameMkLst>
        </pc:graphicFrameChg>
      </pc:sldChg>
      <pc:sldChg chg="delSp modSp add del mod modShow">
        <pc:chgData name="Maxence Krill" userId="d5e21c2e-dc7f-4b3a-b746-c1b5dc0dcdb9" providerId="ADAL" clId="{B42DFEA0-D277-4AC3-ADC5-35DC40BBEA5C}" dt="2023-12-04T21:19:05.660" v="2066" actId="47"/>
        <pc:sldMkLst>
          <pc:docMk/>
          <pc:sldMk cId="3056506257" sldId="274"/>
        </pc:sldMkLst>
        <pc:spChg chg="del mod">
          <ac:chgData name="Maxence Krill" userId="d5e21c2e-dc7f-4b3a-b746-c1b5dc0dcdb9" providerId="ADAL" clId="{B42DFEA0-D277-4AC3-ADC5-35DC40BBEA5C}" dt="2023-12-04T21:17:37.573" v="2046" actId="478"/>
          <ac:spMkLst>
            <pc:docMk/>
            <pc:sldMk cId="3056506257" sldId="274"/>
            <ac:spMk id="5" creationId="{36BC71A6-0811-C5B0-0437-E387971B827E}"/>
          </ac:spMkLst>
        </pc:spChg>
        <pc:graphicFrameChg chg="mod modGraphic">
          <ac:chgData name="Maxence Krill" userId="d5e21c2e-dc7f-4b3a-b746-c1b5dc0dcdb9" providerId="ADAL" clId="{B42DFEA0-D277-4AC3-ADC5-35DC40BBEA5C}" dt="2023-12-04T21:17:41.701" v="2048" actId="1076"/>
          <ac:graphicFrameMkLst>
            <pc:docMk/>
            <pc:sldMk cId="3056506257" sldId="274"/>
            <ac:graphicFrameMk id="3" creationId="{F5EA03DA-F9B0-9A8E-299E-2C48AA544042}"/>
          </ac:graphicFrameMkLst>
        </pc:graphicFrameChg>
      </pc:sldChg>
      <pc:sldChg chg="delSp modSp add mod ord modTransition">
        <pc:chgData name="Maxence Krill" userId="d5e21c2e-dc7f-4b3a-b746-c1b5dc0dcdb9" providerId="ADAL" clId="{B42DFEA0-D277-4AC3-ADC5-35DC40BBEA5C}" dt="2023-12-11T22:27:09.860" v="5096" actId="20577"/>
        <pc:sldMkLst>
          <pc:docMk/>
          <pc:sldMk cId="4003704" sldId="275"/>
        </pc:sldMkLst>
        <pc:spChg chg="mod">
          <ac:chgData name="Maxence Krill" userId="d5e21c2e-dc7f-4b3a-b746-c1b5dc0dcdb9" providerId="ADAL" clId="{B42DFEA0-D277-4AC3-ADC5-35DC40BBEA5C}" dt="2023-12-11T22:27:09.860" v="5096" actId="20577"/>
          <ac:spMkLst>
            <pc:docMk/>
            <pc:sldMk cId="4003704" sldId="275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1:27.438" v="2131"/>
          <ac:spMkLst>
            <pc:docMk/>
            <pc:sldMk cId="4003704" sldId="275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03704" sldId="275"/>
            <ac:spMk id="4" creationId="{A52B0E21-8A81-DD13-86C9-E7DD57AF4E7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03704" sldId="275"/>
            <ac:spMk id="5" creationId="{720A520E-0230-AF0D-DDE2-E44A5FF3EAE7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03704" sldId="275"/>
            <ac:spMk id="6" creationId="{B59C9991-7868-6B1E-FF4B-AF30B5C0F3A6}"/>
          </ac:spMkLst>
        </pc:spChg>
      </pc:sldChg>
      <pc:sldChg chg="addSp delSp modSp add del mod modShow">
        <pc:chgData name="Maxence Krill" userId="d5e21c2e-dc7f-4b3a-b746-c1b5dc0dcdb9" providerId="ADAL" clId="{B42DFEA0-D277-4AC3-ADC5-35DC40BBEA5C}" dt="2023-12-04T21:19:22.714" v="2073" actId="47"/>
        <pc:sldMkLst>
          <pc:docMk/>
          <pc:sldMk cId="2675327873" sldId="275"/>
        </pc:sldMkLst>
        <pc:spChg chg="add del mod">
          <ac:chgData name="Maxence Krill" userId="d5e21c2e-dc7f-4b3a-b746-c1b5dc0dcdb9" providerId="ADAL" clId="{B42DFEA0-D277-4AC3-ADC5-35DC40BBEA5C}" dt="2023-12-04T21:19:21.508" v="2072" actId="478"/>
          <ac:spMkLst>
            <pc:docMk/>
            <pc:sldMk cId="2675327873" sldId="275"/>
            <ac:spMk id="6" creationId="{7FD72636-4A2F-AFBF-F897-978AA40C7656}"/>
          </ac:spMkLst>
        </pc:spChg>
        <pc:graphicFrameChg chg="del modGraphic">
          <ac:chgData name="Maxence Krill" userId="d5e21c2e-dc7f-4b3a-b746-c1b5dc0dcdb9" providerId="ADAL" clId="{B42DFEA0-D277-4AC3-ADC5-35DC40BBEA5C}" dt="2023-12-04T21:19:16.830" v="2068" actId="478"/>
          <ac:graphicFrameMkLst>
            <pc:docMk/>
            <pc:sldMk cId="2675327873" sldId="275"/>
            <ac:graphicFrameMk id="3" creationId="{F5EA03DA-F9B0-9A8E-299E-2C48AA544042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04T21:19:21.172" v="2071"/>
          <ac:graphicFrameMkLst>
            <pc:docMk/>
            <pc:sldMk cId="2675327873" sldId="275"/>
            <ac:graphicFrameMk id="7" creationId="{910742A8-522F-A8BF-1CC2-F4499F7F539C}"/>
          </ac:graphicFrameMkLst>
        </pc:graphicFrameChg>
      </pc:sldChg>
      <pc:sldChg chg="delSp modSp add mod ord modTransition">
        <pc:chgData name="Maxence Krill" userId="d5e21c2e-dc7f-4b3a-b746-c1b5dc0dcdb9" providerId="ADAL" clId="{B42DFEA0-D277-4AC3-ADC5-35DC40BBEA5C}" dt="2023-12-11T22:12:47.567" v="4711"/>
        <pc:sldMkLst>
          <pc:docMk/>
          <pc:sldMk cId="3743053394" sldId="276"/>
        </pc:sldMkLst>
        <pc:spChg chg="mod">
          <ac:chgData name="Maxence Krill" userId="d5e21c2e-dc7f-4b3a-b746-c1b5dc0dcdb9" providerId="ADAL" clId="{B42DFEA0-D277-4AC3-ADC5-35DC40BBEA5C}" dt="2023-12-04T21:21:13.641" v="2120" actId="20577"/>
          <ac:spMkLst>
            <pc:docMk/>
            <pc:sldMk cId="3743053394" sldId="276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1:19.283" v="2126" actId="27636"/>
          <ac:spMkLst>
            <pc:docMk/>
            <pc:sldMk cId="3743053394" sldId="276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43053394" sldId="276"/>
            <ac:spMk id="4" creationId="{B4927603-E268-C1C5-E863-B03FED241F8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43053394" sldId="276"/>
            <ac:spMk id="5" creationId="{2FF6B510-D01A-A27F-994B-35CB6E285F7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743053394" sldId="276"/>
            <ac:spMk id="6" creationId="{1FEA3A5F-03D8-50EC-1EA8-075DE50C5872}"/>
          </ac:spMkLst>
        </pc:spChg>
      </pc:sldChg>
      <pc:sldChg chg="delSp modSp add mod ord modTransition">
        <pc:chgData name="Maxence Krill" userId="d5e21c2e-dc7f-4b3a-b746-c1b5dc0dcdb9" providerId="ADAL" clId="{B42DFEA0-D277-4AC3-ADC5-35DC40BBEA5C}" dt="2023-12-11T22:12:47.567" v="4711"/>
        <pc:sldMkLst>
          <pc:docMk/>
          <pc:sldMk cId="2601929396" sldId="277"/>
        </pc:sldMkLst>
        <pc:spChg chg="mod">
          <ac:chgData name="Maxence Krill" userId="d5e21c2e-dc7f-4b3a-b746-c1b5dc0dcdb9" providerId="ADAL" clId="{B42DFEA0-D277-4AC3-ADC5-35DC40BBEA5C}" dt="2023-12-04T21:20:59.181" v="2111" actId="27636"/>
          <ac:spMkLst>
            <pc:docMk/>
            <pc:sldMk cId="2601929396" sldId="277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0:57.473" v="2109" actId="20577"/>
          <ac:spMkLst>
            <pc:docMk/>
            <pc:sldMk cId="2601929396" sldId="277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601929396" sldId="277"/>
            <ac:spMk id="4" creationId="{3BCF8E19-DB8E-F02F-559B-4F511D13EB0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601929396" sldId="277"/>
            <ac:spMk id="5" creationId="{51254C96-B8E1-F27A-E2D3-233E8933596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601929396" sldId="277"/>
            <ac:spMk id="6" creationId="{AC6D06BE-0F91-6819-65FA-EF88D1B58155}"/>
          </ac:spMkLst>
        </pc:spChg>
      </pc:sldChg>
      <pc:sldChg chg="addSp delSp modSp new mod setBg chgLayout">
        <pc:chgData name="Maxence Krill" userId="d5e21c2e-dc7f-4b3a-b746-c1b5dc0dcdb9" providerId="ADAL" clId="{B42DFEA0-D277-4AC3-ADC5-35DC40BBEA5C}" dt="2023-12-18T22:50:08.365" v="8102" actId="1076"/>
        <pc:sldMkLst>
          <pc:docMk/>
          <pc:sldMk cId="3090086175" sldId="278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090086175" sldId="278"/>
            <ac:spMk id="2" creationId="{1FDBDCC2-2190-30A9-3398-861F7C3E7AB5}"/>
          </ac:spMkLst>
        </pc:spChg>
        <pc:spChg chg="del">
          <ac:chgData name="Maxence Krill" userId="d5e21c2e-dc7f-4b3a-b746-c1b5dc0dcdb9" providerId="ADAL" clId="{B42DFEA0-D277-4AC3-ADC5-35DC40BBEA5C}" dt="2023-12-04T21:40:56.803" v="2362" actId="700"/>
          <ac:spMkLst>
            <pc:docMk/>
            <pc:sldMk cId="3090086175" sldId="278"/>
            <ac:spMk id="2" creationId="{5E7EEC3A-536B-39E4-5908-0A6D453B1BA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090086175" sldId="278"/>
            <ac:spMk id="3" creationId="{132B942D-17B4-7B6C-D8CD-D2EE537E1F13}"/>
          </ac:spMkLst>
        </pc:spChg>
        <pc:spChg chg="del">
          <ac:chgData name="Maxence Krill" userId="d5e21c2e-dc7f-4b3a-b746-c1b5dc0dcdb9" providerId="ADAL" clId="{B42DFEA0-D277-4AC3-ADC5-35DC40BBEA5C}" dt="2023-12-04T21:40:56.803" v="2362" actId="700"/>
          <ac:spMkLst>
            <pc:docMk/>
            <pc:sldMk cId="3090086175" sldId="278"/>
            <ac:spMk id="3" creationId="{F2FA3788-09EA-8049-5213-79D9C639B0A3}"/>
          </ac:spMkLst>
        </pc:spChg>
        <pc:spChg chg="add mod ord">
          <ac:chgData name="Maxence Krill" userId="d5e21c2e-dc7f-4b3a-b746-c1b5dc0dcdb9" providerId="ADAL" clId="{B42DFEA0-D277-4AC3-ADC5-35DC40BBEA5C}" dt="2023-12-04T21:43:27.903" v="2566" actId="20577"/>
          <ac:spMkLst>
            <pc:docMk/>
            <pc:sldMk cId="3090086175" sldId="278"/>
            <ac:spMk id="4" creationId="{183A796C-DCEB-0E1D-0889-7EAD3E79CBC2}"/>
          </ac:spMkLst>
        </pc:spChg>
        <pc:spChg chg="add mod ord">
          <ac:chgData name="Maxence Krill" userId="d5e21c2e-dc7f-4b3a-b746-c1b5dc0dcdb9" providerId="ADAL" clId="{B42DFEA0-D277-4AC3-ADC5-35DC40BBEA5C}" dt="2023-12-18T22:50:02.611" v="8101" actId="113"/>
          <ac:spMkLst>
            <pc:docMk/>
            <pc:sldMk cId="3090086175" sldId="278"/>
            <ac:spMk id="5" creationId="{9E1BADF0-47B9-EBF4-F5F8-02E0E010D12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090086175" sldId="278"/>
            <ac:spMk id="7" creationId="{43B88B3A-52A8-C68B-B38C-A8C6EDE674B5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0" creationId="{7520F84D-966A-41CD-B818-16BF32EF1E9D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2" creationId="{57510D23-E323-4577-A8EA-12C6C6019BA1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4" creationId="{73AECD97-688D-4AE7-9838-6166202007E2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6" creationId="{0047FB3A-C0F9-4DD9-A4E0-B203F96AA292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8" creationId="{E5FCFD1D-1E9C-4E30-A7D3-F7C247FDC608}"/>
          </ac:spMkLst>
        </pc:spChg>
        <pc:picChg chg="add mod">
          <ac:chgData name="Maxence Krill" userId="d5e21c2e-dc7f-4b3a-b746-c1b5dc0dcdb9" providerId="ADAL" clId="{B42DFEA0-D277-4AC3-ADC5-35DC40BBEA5C}" dt="2023-12-04T21:44:36.812" v="2594"/>
          <ac:picMkLst>
            <pc:docMk/>
            <pc:sldMk cId="3090086175" sldId="278"/>
            <ac:picMk id="6" creationId="{FA8F7A89-81B1-6A28-1A95-95718EEF0628}"/>
          </ac:picMkLst>
        </pc:picChg>
        <pc:picChg chg="add mod modCrop">
          <ac:chgData name="Maxence Krill" userId="d5e21c2e-dc7f-4b3a-b746-c1b5dc0dcdb9" providerId="ADAL" clId="{B42DFEA0-D277-4AC3-ADC5-35DC40BBEA5C}" dt="2023-12-18T22:50:08.365" v="8102" actId="1076"/>
          <ac:picMkLst>
            <pc:docMk/>
            <pc:sldMk cId="3090086175" sldId="278"/>
            <ac:picMk id="8" creationId="{96BEFB2F-971C-5DDC-032A-68D0A77A6A7D}"/>
          </ac:picMkLst>
        </pc:picChg>
      </pc:sldChg>
      <pc:sldChg chg="add del ord">
        <pc:chgData name="Maxence Krill" userId="d5e21c2e-dc7f-4b3a-b746-c1b5dc0dcdb9" providerId="ADAL" clId="{B42DFEA0-D277-4AC3-ADC5-35DC40BBEA5C}" dt="2023-12-04T21:20:38.398" v="2100" actId="47"/>
        <pc:sldMkLst>
          <pc:docMk/>
          <pc:sldMk cId="3687311780" sldId="278"/>
        </pc:sldMkLst>
      </pc:sldChg>
      <pc:sldChg chg="addSp delSp modSp add del modTransition">
        <pc:chgData name="Maxence Krill" userId="d5e21c2e-dc7f-4b3a-b746-c1b5dc0dcdb9" providerId="ADAL" clId="{B42DFEA0-D277-4AC3-ADC5-35DC40BBEA5C}" dt="2023-12-11T22:31:05.896" v="5097" actId="47"/>
        <pc:sldMkLst>
          <pc:docMk/>
          <pc:sldMk cId="1192954465" sldId="284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92954465" sldId="284"/>
            <ac:spMk id="3" creationId="{30547A16-089C-2AEA-A89D-22A22FB94616}"/>
          </ac:spMkLst>
        </pc:spChg>
        <pc:spChg chg="add mod">
          <ac:chgData name="Maxence Krill" userId="d5e21c2e-dc7f-4b3a-b746-c1b5dc0dcdb9" providerId="ADAL" clId="{B42DFEA0-D277-4AC3-ADC5-35DC40BBEA5C}" dt="2023-12-11T22:15:01.969" v="4778"/>
          <ac:spMkLst>
            <pc:docMk/>
            <pc:sldMk cId="1192954465" sldId="284"/>
            <ac:spMk id="6" creationId="{905349A8-B6E8-0AD7-4949-592CD451BAF2}"/>
          </ac:spMkLst>
        </pc:spChg>
        <pc:spChg chg="add del mod">
          <ac:chgData name="Maxence Krill" userId="d5e21c2e-dc7f-4b3a-b746-c1b5dc0dcdb9" providerId="ADAL" clId="{B42DFEA0-D277-4AC3-ADC5-35DC40BBEA5C}" dt="2023-12-11T22:15:03.334" v="4780"/>
          <ac:spMkLst>
            <pc:docMk/>
            <pc:sldMk cId="1192954465" sldId="284"/>
            <ac:spMk id="8" creationId="{B40DBE2F-DA45-8726-5CAC-06171749AD34}"/>
          </ac:spMkLst>
        </pc:spChg>
      </pc:sldChg>
      <pc:sldChg chg="addSp delSp modSp add del modTransition">
        <pc:chgData name="Maxence Krill" userId="d5e21c2e-dc7f-4b3a-b746-c1b5dc0dcdb9" providerId="ADAL" clId="{B42DFEA0-D277-4AC3-ADC5-35DC40BBEA5C}" dt="2023-12-11T22:26:16.468" v="5076" actId="47"/>
        <pc:sldMkLst>
          <pc:docMk/>
          <pc:sldMk cId="1733097251" sldId="309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733097251" sldId="309"/>
            <ac:spMk id="3" creationId="{618C8082-CF94-536E-97F3-99786941850A}"/>
          </ac:spMkLst>
        </pc:spChg>
        <pc:spChg chg="add mod">
          <ac:chgData name="Maxence Krill" userId="d5e21c2e-dc7f-4b3a-b746-c1b5dc0dcdb9" providerId="ADAL" clId="{B42DFEA0-D277-4AC3-ADC5-35DC40BBEA5C}" dt="2023-12-11T22:15:03.955" v="4781"/>
          <ac:spMkLst>
            <pc:docMk/>
            <pc:sldMk cId="1733097251" sldId="309"/>
            <ac:spMk id="4" creationId="{92F9B2A1-5DFA-AA24-4E4F-D925FC586BD4}"/>
          </ac:spMkLst>
        </pc:spChg>
      </pc:sldChg>
      <pc:sldChg chg="addSp delSp modSp add mod ord setBg addAnim delAnim modAnim">
        <pc:chgData name="Maxence Krill" userId="d5e21c2e-dc7f-4b3a-b746-c1b5dc0dcdb9" providerId="ADAL" clId="{B42DFEA0-D277-4AC3-ADC5-35DC40BBEA5C}" dt="2023-12-11T22:14:43.634" v="4759"/>
        <pc:sldMkLst>
          <pc:docMk/>
          <pc:sldMk cId="1436329212" sldId="310"/>
        </pc:sldMkLst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" creationId="{546A9C04-3168-67F0-0E25-F42E2906B08E}"/>
          </ac:spMkLst>
        </pc:spChg>
        <pc:spChg chg="add del mod replId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" creationId="{69340F66-22F1-28C7-851B-5AE7C430AD66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" creationId="{7E3CC4FA-598C-D0D3-956E-A95C4CB50E05}"/>
          </ac:spMkLst>
        </pc:spChg>
        <pc:spChg chg="add del mod">
          <ac:chgData name="Maxence Krill" userId="d5e21c2e-dc7f-4b3a-b746-c1b5dc0dcdb9" providerId="ADAL" clId="{B42DFEA0-D277-4AC3-ADC5-35DC40BBEA5C}" dt="2023-12-11T20:53:22.918" v="2663"/>
          <ac:spMkLst>
            <pc:docMk/>
            <pc:sldMk cId="1436329212" sldId="310"/>
            <ac:spMk id="4" creationId="{C9B2A6AC-C343-EF07-7BD2-58DF24D609E0}"/>
          </ac:spMkLst>
        </pc:spChg>
        <pc:spChg chg="add del mod">
          <ac:chgData name="Maxence Krill" userId="d5e21c2e-dc7f-4b3a-b746-c1b5dc0dcdb9" providerId="ADAL" clId="{B42DFEA0-D277-4AC3-ADC5-35DC40BBEA5C}" dt="2023-12-11T20:54:20.359" v="2676" actId="478"/>
          <ac:spMkLst>
            <pc:docMk/>
            <pc:sldMk cId="1436329212" sldId="310"/>
            <ac:spMk id="11" creationId="{EED6BDC4-7759-124A-AE95-C7716D50FCA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36329212" sldId="310"/>
            <ac:spMk id="12" creationId="{3CAB18FC-A40B-E0A6-5C59-A625AF1D152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36329212" sldId="310"/>
            <ac:spMk id="13" creationId="{32B57BF6-2798-3FC1-02E7-E1B39F5793D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436329212" sldId="310"/>
            <ac:spMk id="14" creationId="{BF247D7B-C847-4C23-A744-DA709E6570F0}"/>
          </ac:spMkLst>
        </pc:spChg>
        <pc:spChg chg="add mod">
          <ac:chgData name="Maxence Krill" userId="d5e21c2e-dc7f-4b3a-b746-c1b5dc0dcdb9" providerId="ADAL" clId="{B42DFEA0-D277-4AC3-ADC5-35DC40BBEA5C}" dt="2023-12-11T22:14:43.634" v="4759"/>
          <ac:spMkLst>
            <pc:docMk/>
            <pc:sldMk cId="1436329212" sldId="310"/>
            <ac:spMk id="15" creationId="{FE3A4918-041F-8B34-BF2E-C2685FD1DF0E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1" creationId="{DB741D2D-352D-4970-A2D5-0D6513B715B4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2" creationId="{276D0C51-44CF-4421-B0B3-51FE0578ADB5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3" creationId="{BDDA4C4A-65FB-4CF7-A893-978DD6FADFBF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4" creationId="{2D6CE9D5-28BB-4329-B5E2-B06131F27F5B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6" creationId="{8D9F7D40-5D59-4F59-A331-D8F7710AC903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8" creationId="{E2B1BC2F-AEBF-4990-A7F9-197AAF28BC7A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30" creationId="{EAE874D4-54B6-476F-9531-7B9C37AF43D0}"/>
          </ac:spMkLst>
        </pc:spChg>
        <pc:graphicFrameChg chg="add del mod">
          <ac:chgData name="Maxence Krill" userId="d5e21c2e-dc7f-4b3a-b746-c1b5dc0dcdb9" providerId="ADAL" clId="{B42DFEA0-D277-4AC3-ADC5-35DC40BBEA5C}" dt="2023-12-11T20:29:10.884" v="2636"/>
          <ac:graphicFrameMkLst>
            <pc:docMk/>
            <pc:sldMk cId="1436329212" sldId="310"/>
            <ac:graphicFrameMk id="5" creationId="{9CD01712-9C13-C450-722B-C3CEF356F879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1T20:29:23.872" v="2652" actId="478"/>
          <ac:graphicFrameMkLst>
            <pc:docMk/>
            <pc:sldMk cId="1436329212" sldId="310"/>
            <ac:graphicFrameMk id="6" creationId="{582A334B-6F37-DCD9-183F-62EF34D1CCCF}"/>
          </ac:graphicFrameMkLst>
        </pc:graphicFrameChg>
        <pc:graphicFrameChg chg="add del mod replId">
          <ac:chgData name="Maxence Krill" userId="d5e21c2e-dc7f-4b3a-b746-c1b5dc0dcdb9" providerId="ADAL" clId="{B42DFEA0-D277-4AC3-ADC5-35DC40BBEA5C}" dt="2023-12-11T20:53:29.344" v="2671" actId="26606"/>
          <ac:graphicFrameMkLst>
            <pc:docMk/>
            <pc:sldMk cId="1436329212" sldId="310"/>
            <ac:graphicFrameMk id="19" creationId="{049279A6-68DA-FBA3-E4BE-8219103C20A0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53:29.344" v="2671" actId="26606"/>
          <ac:graphicFrameMkLst>
            <pc:docMk/>
            <pc:sldMk cId="1436329212" sldId="310"/>
            <ac:graphicFrameMk id="19" creationId="{A754C7D8-2C9C-480F-139A-65C162655BB1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53:27.689" v="2668" actId="26606"/>
          <ac:graphicFrameMkLst>
            <pc:docMk/>
            <pc:sldMk cId="1436329212" sldId="310"/>
            <ac:graphicFrameMk id="19" creationId="{BCA37841-5A35-298A-7D92-F6477E6F0527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29:06.435" v="2634" actId="478"/>
          <ac:graphicFrameMkLst>
            <pc:docMk/>
            <pc:sldMk cId="1436329212" sldId="310"/>
            <ac:graphicFrameMk id="27" creationId="{96E0B0CE-423B-CF39-D098-8D54E81C4F77}"/>
          </ac:graphicFrameMkLst>
        </pc:graphicFrameChg>
        <pc:picChg chg="add del mod">
          <ac:chgData name="Maxence Krill" userId="d5e21c2e-dc7f-4b3a-b746-c1b5dc0dcdb9" providerId="ADAL" clId="{B42DFEA0-D277-4AC3-ADC5-35DC40BBEA5C}" dt="2023-12-11T20:53:19.834" v="2662"/>
          <ac:picMkLst>
            <pc:docMk/>
            <pc:sldMk cId="1436329212" sldId="310"/>
            <ac:picMk id="8" creationId="{C2EB9D4A-3CC6-4A41-A49D-6165073E1411}"/>
          </ac:picMkLst>
        </pc:picChg>
        <pc:picChg chg="add del mod replId">
          <ac:chgData name="Maxence Krill" userId="d5e21c2e-dc7f-4b3a-b746-c1b5dc0dcdb9" providerId="ADAL" clId="{B42DFEA0-D277-4AC3-ADC5-35DC40BBEA5C}" dt="2023-12-11T20:53:29.344" v="2671" actId="26606"/>
          <ac:picMkLst>
            <pc:docMk/>
            <pc:sldMk cId="1436329212" sldId="310"/>
            <ac:picMk id="10" creationId="{59ED976C-5C29-338E-7F20-FD0ECEA3C96F}"/>
          </ac:picMkLst>
        </pc:picChg>
        <pc:picChg chg="add del">
          <ac:chgData name="Maxence Krill" userId="d5e21c2e-dc7f-4b3a-b746-c1b5dc0dcdb9" providerId="ADAL" clId="{B42DFEA0-D277-4AC3-ADC5-35DC40BBEA5C}" dt="2023-12-11T20:53:29.344" v="2671" actId="26606"/>
          <ac:picMkLst>
            <pc:docMk/>
            <pc:sldMk cId="1436329212" sldId="310"/>
            <ac:picMk id="10" creationId="{6224CA0D-CD35-A084-CD99-B1C44700A464}"/>
          </ac:picMkLst>
        </pc:picChg>
        <pc:picChg chg="add del">
          <ac:chgData name="Maxence Krill" userId="d5e21c2e-dc7f-4b3a-b746-c1b5dc0dcdb9" providerId="ADAL" clId="{B42DFEA0-D277-4AC3-ADC5-35DC40BBEA5C}" dt="2023-12-11T20:53:27.689" v="2668" actId="26606"/>
          <ac:picMkLst>
            <pc:docMk/>
            <pc:sldMk cId="1436329212" sldId="310"/>
            <ac:picMk id="10" creationId="{EA863129-8627-F014-5D5E-C14CDB536590}"/>
          </ac:picMkLst>
        </pc:picChg>
      </pc:sldChg>
      <pc:sldChg chg="addSp delSp modSp new del mod chgLayout">
        <pc:chgData name="Maxence Krill" userId="d5e21c2e-dc7f-4b3a-b746-c1b5dc0dcdb9" providerId="ADAL" clId="{B42DFEA0-D277-4AC3-ADC5-35DC40BBEA5C}" dt="2023-12-11T20:28:42.533" v="2615" actId="47"/>
        <pc:sldMkLst>
          <pc:docMk/>
          <pc:sldMk cId="2816531333" sldId="310"/>
        </pc:sldMkLst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2" creationId="{E2CEA22D-CEDB-6EF3-00DB-6C488803594F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3" creationId="{22ECD6E9-45CF-C9A4-4657-ECA72A45E949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4" creationId="{14A3B642-C16C-30F4-2C74-246CA1090AD0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5" creationId="{F7808E8B-BD09-668C-11A7-AEA432B267DB}"/>
          </ac:spMkLst>
        </pc:spChg>
      </pc:sldChg>
      <pc:sldChg chg="addSp delSp modSp add del mod">
        <pc:chgData name="Maxence Krill" userId="d5e21c2e-dc7f-4b3a-b746-c1b5dc0dcdb9" providerId="ADAL" clId="{B42DFEA0-D277-4AC3-ADC5-35DC40BBEA5C}" dt="2023-12-11T21:18:57.698" v="3267" actId="47"/>
        <pc:sldMkLst>
          <pc:docMk/>
          <pc:sldMk cId="826386120" sldId="311"/>
        </pc:sldMkLst>
        <pc:spChg chg="add del mod">
          <ac:chgData name="Maxence Krill" userId="d5e21c2e-dc7f-4b3a-b746-c1b5dc0dcdb9" providerId="ADAL" clId="{B42DFEA0-D277-4AC3-ADC5-35DC40BBEA5C}" dt="2023-12-11T20:55:20.125" v="2689"/>
          <ac:spMkLst>
            <pc:docMk/>
            <pc:sldMk cId="826386120" sldId="311"/>
            <ac:spMk id="4" creationId="{B9F7E720-3D52-9B6E-A267-C2604BFF73B1}"/>
          </ac:spMkLst>
        </pc:spChg>
        <pc:spChg chg="add del mod">
          <ac:chgData name="Maxence Krill" userId="d5e21c2e-dc7f-4b3a-b746-c1b5dc0dcdb9" providerId="ADAL" clId="{B42DFEA0-D277-4AC3-ADC5-35DC40BBEA5C}" dt="2023-12-11T20:58:58.895" v="2728" actId="22"/>
          <ac:spMkLst>
            <pc:docMk/>
            <pc:sldMk cId="826386120" sldId="311"/>
            <ac:spMk id="7" creationId="{3B1CDD23-7565-DFEB-28DF-A9F615B1C4A3}"/>
          </ac:spMkLst>
        </pc:spChg>
        <pc:spChg chg="add del mod">
          <ac:chgData name="Maxence Krill" userId="d5e21c2e-dc7f-4b3a-b746-c1b5dc0dcdb9" providerId="ADAL" clId="{B42DFEA0-D277-4AC3-ADC5-35DC40BBEA5C}" dt="2023-12-11T21:02:33.560" v="2821" actId="20577"/>
          <ac:spMkLst>
            <pc:docMk/>
            <pc:sldMk cId="826386120" sldId="311"/>
            <ac:spMk id="13" creationId="{47D1C8F0-0A5C-65E2-3275-F4EB2D4FE379}"/>
          </ac:spMkLst>
        </pc:spChg>
        <pc:spChg chg="add mod">
          <ac:chgData name="Maxence Krill" userId="d5e21c2e-dc7f-4b3a-b746-c1b5dc0dcdb9" providerId="ADAL" clId="{B42DFEA0-D277-4AC3-ADC5-35DC40BBEA5C}" dt="2023-12-11T21:01:59.507" v="2805" actId="114"/>
          <ac:spMkLst>
            <pc:docMk/>
            <pc:sldMk cId="826386120" sldId="311"/>
            <ac:spMk id="16" creationId="{C58A0394-0BFE-135A-15F9-5E518CF446E6}"/>
          </ac:spMkLst>
        </pc:spChg>
        <pc:picChg chg="add del mod">
          <ac:chgData name="Maxence Krill" userId="d5e21c2e-dc7f-4b3a-b746-c1b5dc0dcdb9" providerId="ADAL" clId="{B42DFEA0-D277-4AC3-ADC5-35DC40BBEA5C}" dt="2023-12-11T20:57:05.958" v="2727" actId="478"/>
          <ac:picMkLst>
            <pc:docMk/>
            <pc:sldMk cId="826386120" sldId="311"/>
            <ac:picMk id="5" creationId="{F4B6D629-FAB7-3DFB-AC57-ADD255578875}"/>
          </ac:picMkLst>
        </pc:picChg>
        <pc:picChg chg="add del mod ord">
          <ac:chgData name="Maxence Krill" userId="d5e21c2e-dc7f-4b3a-b746-c1b5dc0dcdb9" providerId="ADAL" clId="{B42DFEA0-D277-4AC3-ADC5-35DC40BBEA5C}" dt="2023-12-11T20:59:39.212" v="2739" actId="478"/>
          <ac:picMkLst>
            <pc:docMk/>
            <pc:sldMk cId="826386120" sldId="311"/>
            <ac:picMk id="9" creationId="{9C869E90-D372-5FAF-566A-49ADB8939B54}"/>
          </ac:picMkLst>
        </pc:picChg>
        <pc:picChg chg="del mod modCrop">
          <ac:chgData name="Maxence Krill" userId="d5e21c2e-dc7f-4b3a-b746-c1b5dc0dcdb9" providerId="ADAL" clId="{B42DFEA0-D277-4AC3-ADC5-35DC40BBEA5C}" dt="2023-12-11T20:55:19.416" v="2688" actId="478"/>
          <ac:picMkLst>
            <pc:docMk/>
            <pc:sldMk cId="826386120" sldId="311"/>
            <ac:picMk id="10" creationId="{59ED976C-5C29-338E-7F20-FD0ECEA3C96F}"/>
          </ac:picMkLst>
        </pc:picChg>
        <pc:picChg chg="add del mod ord">
          <ac:chgData name="Maxence Krill" userId="d5e21c2e-dc7f-4b3a-b746-c1b5dc0dcdb9" providerId="ADAL" clId="{B42DFEA0-D277-4AC3-ADC5-35DC40BBEA5C}" dt="2023-12-11T20:59:26.530" v="2736" actId="478"/>
          <ac:picMkLst>
            <pc:docMk/>
            <pc:sldMk cId="826386120" sldId="311"/>
            <ac:picMk id="11" creationId="{7806826F-C653-85C4-835B-8BCBDBF4DBFD}"/>
          </ac:picMkLst>
        </pc:picChg>
        <pc:picChg chg="add mod">
          <ac:chgData name="Maxence Krill" userId="d5e21c2e-dc7f-4b3a-b746-c1b5dc0dcdb9" providerId="ADAL" clId="{B42DFEA0-D277-4AC3-ADC5-35DC40BBEA5C}" dt="2023-12-11T21:00:18.199" v="2774" actId="1076"/>
          <ac:picMkLst>
            <pc:docMk/>
            <pc:sldMk cId="826386120" sldId="311"/>
            <ac:picMk id="14" creationId="{474BB8B9-29FE-C935-16B9-26664E60E34C}"/>
          </ac:picMkLst>
        </pc:picChg>
        <pc:picChg chg="add del mod">
          <ac:chgData name="Maxence Krill" userId="d5e21c2e-dc7f-4b3a-b746-c1b5dc0dcdb9" providerId="ADAL" clId="{B42DFEA0-D277-4AC3-ADC5-35DC40BBEA5C}" dt="2023-12-11T21:00:13.011" v="2773" actId="478"/>
          <ac:picMkLst>
            <pc:docMk/>
            <pc:sldMk cId="826386120" sldId="311"/>
            <ac:picMk id="15" creationId="{DE59F4B3-DC81-EED0-66CA-5AB1F9E66BB6}"/>
          </ac:picMkLst>
        </pc:picChg>
      </pc:sldChg>
      <pc:sldChg chg="add del">
        <pc:chgData name="Maxence Krill" userId="d5e21c2e-dc7f-4b3a-b746-c1b5dc0dcdb9" providerId="ADAL" clId="{B42DFEA0-D277-4AC3-ADC5-35DC40BBEA5C}" dt="2023-12-11T20:55:15.082" v="2686"/>
        <pc:sldMkLst>
          <pc:docMk/>
          <pc:sldMk cId="981445980" sldId="312"/>
        </pc:sldMkLst>
      </pc:sldChg>
      <pc:sldChg chg="addSp delSp modSp add mod">
        <pc:chgData name="Maxence Krill" userId="d5e21c2e-dc7f-4b3a-b746-c1b5dc0dcdb9" providerId="ADAL" clId="{B42DFEA0-D277-4AC3-ADC5-35DC40BBEA5C}" dt="2023-12-11T22:14:45.337" v="4760"/>
        <pc:sldMkLst>
          <pc:docMk/>
          <pc:sldMk cId="3974000327" sldId="312"/>
        </pc:sldMkLst>
        <pc:spChg chg="add del mod">
          <ac:chgData name="Maxence Krill" userId="d5e21c2e-dc7f-4b3a-b746-c1b5dc0dcdb9" providerId="ADAL" clId="{B42DFEA0-D277-4AC3-ADC5-35DC40BBEA5C}" dt="2023-12-11T20:56:23.569" v="2711"/>
          <ac:spMkLst>
            <pc:docMk/>
            <pc:sldMk cId="3974000327" sldId="312"/>
            <ac:spMk id="5" creationId="{8DEC9CEE-671F-D207-CB1E-A89DA77C0275}"/>
          </ac:spMkLst>
        </pc:spChg>
        <pc:spChg chg="add del mod">
          <ac:chgData name="Maxence Krill" userId="d5e21c2e-dc7f-4b3a-b746-c1b5dc0dcdb9" providerId="ADAL" clId="{B42DFEA0-D277-4AC3-ADC5-35DC40BBEA5C}" dt="2023-12-11T20:56:36.231" v="2716" actId="478"/>
          <ac:spMkLst>
            <pc:docMk/>
            <pc:sldMk cId="3974000327" sldId="312"/>
            <ac:spMk id="9" creationId="{D20FDF0B-0E22-9ED4-35DE-9EDEB5689A83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974000327" sldId="312"/>
            <ac:spMk id="11" creationId="{B8E53896-EC9B-9270-C849-C776BE8AC39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974000327" sldId="312"/>
            <ac:spMk id="12" creationId="{DF1AF61C-AC1B-76F7-00AF-F552AD6033C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974000327" sldId="312"/>
            <ac:spMk id="13" creationId="{6A51D532-300D-6A01-2C86-9FC6246ED498}"/>
          </ac:spMkLst>
        </pc:spChg>
        <pc:spChg chg="add mod">
          <ac:chgData name="Maxence Krill" userId="d5e21c2e-dc7f-4b3a-b746-c1b5dc0dcdb9" providerId="ADAL" clId="{B42DFEA0-D277-4AC3-ADC5-35DC40BBEA5C}" dt="2023-12-11T22:14:45.337" v="4760"/>
          <ac:spMkLst>
            <pc:docMk/>
            <pc:sldMk cId="3974000327" sldId="312"/>
            <ac:spMk id="14" creationId="{E461A611-19B4-C3B2-B90B-5CA5B578EF28}"/>
          </ac:spMkLst>
        </pc:spChg>
        <pc:picChg chg="add del mod modCrop">
          <ac:chgData name="Maxence Krill" userId="d5e21c2e-dc7f-4b3a-b746-c1b5dc0dcdb9" providerId="ADAL" clId="{B42DFEA0-D277-4AC3-ADC5-35DC40BBEA5C}" dt="2023-12-11T20:56:39.685" v="2721" actId="478"/>
          <ac:picMkLst>
            <pc:docMk/>
            <pc:sldMk cId="3974000327" sldId="312"/>
            <ac:picMk id="3" creationId="{D800D71F-A837-534B-00F5-D80622CA4FAB}"/>
          </ac:picMkLst>
        </pc:picChg>
        <pc:picChg chg="add del mod">
          <ac:chgData name="Maxence Krill" userId="d5e21c2e-dc7f-4b3a-b746-c1b5dc0dcdb9" providerId="ADAL" clId="{B42DFEA0-D277-4AC3-ADC5-35DC40BBEA5C}" dt="2023-12-11T20:56:20.871" v="2709"/>
          <ac:picMkLst>
            <pc:docMk/>
            <pc:sldMk cId="3974000327" sldId="312"/>
            <ac:picMk id="6" creationId="{AC54FE72-63A1-491E-7370-84489BE6F0B5}"/>
          </ac:picMkLst>
        </pc:picChg>
        <pc:picChg chg="add del mod">
          <ac:chgData name="Maxence Krill" userId="d5e21c2e-dc7f-4b3a-b746-c1b5dc0dcdb9" providerId="ADAL" clId="{B42DFEA0-D277-4AC3-ADC5-35DC40BBEA5C}" dt="2023-12-11T20:56:41.812" v="2726" actId="1035"/>
          <ac:picMkLst>
            <pc:docMk/>
            <pc:sldMk cId="3974000327" sldId="312"/>
            <ac:picMk id="7" creationId="{A85A68AA-6A37-D601-C519-57921A7237DE}"/>
          </ac:picMkLst>
        </pc:picChg>
        <pc:picChg chg="del">
          <ac:chgData name="Maxence Krill" userId="d5e21c2e-dc7f-4b3a-b746-c1b5dc0dcdb9" providerId="ADAL" clId="{B42DFEA0-D277-4AC3-ADC5-35DC40BBEA5C}" dt="2023-12-11T20:56:14.854" v="2706" actId="478"/>
          <ac:picMkLst>
            <pc:docMk/>
            <pc:sldMk cId="3974000327" sldId="312"/>
            <ac:picMk id="10" creationId="{59ED976C-5C29-338E-7F20-FD0ECEA3C96F}"/>
          </ac:picMkLst>
        </pc:picChg>
      </pc:sldChg>
      <pc:sldChg chg="new del">
        <pc:chgData name="Maxence Krill" userId="d5e21c2e-dc7f-4b3a-b746-c1b5dc0dcdb9" providerId="ADAL" clId="{B42DFEA0-D277-4AC3-ADC5-35DC40BBEA5C}" dt="2023-12-11T21:02:49.501" v="2823" actId="680"/>
        <pc:sldMkLst>
          <pc:docMk/>
          <pc:sldMk cId="1902052997" sldId="313"/>
        </pc:sldMkLst>
      </pc:sldChg>
      <pc:sldChg chg="addSp delSp modSp add mod ord delAnim modAnim">
        <pc:chgData name="Maxence Krill" userId="d5e21c2e-dc7f-4b3a-b746-c1b5dc0dcdb9" providerId="ADAL" clId="{B42DFEA0-D277-4AC3-ADC5-35DC40BBEA5C}" dt="2023-12-11T22:26:57.204" v="5087" actId="20577"/>
        <pc:sldMkLst>
          <pc:docMk/>
          <pc:sldMk cId="2577949697" sldId="313"/>
        </pc:sldMkLst>
        <pc:spChg chg="mod">
          <ac:chgData name="Maxence Krill" userId="d5e21c2e-dc7f-4b3a-b746-c1b5dc0dcdb9" providerId="ADAL" clId="{B42DFEA0-D277-4AC3-ADC5-35DC40BBEA5C}" dt="2023-12-11T22:26:57.204" v="5087" actId="20577"/>
          <ac:spMkLst>
            <pc:docMk/>
            <pc:sldMk cId="2577949697" sldId="313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77949697" sldId="313"/>
            <ac:spMk id="8" creationId="{F5038B6B-E382-8FD8-E578-4E4789C2138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77949697" sldId="313"/>
            <ac:spMk id="9" creationId="{B1E2AF46-9450-B02E-80B9-ED6828B56767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577949697" sldId="313"/>
            <ac:spMk id="10" creationId="{420C3354-05A3-A596-7948-CF2E5FCCE908}"/>
          </ac:spMkLst>
        </pc:spChg>
        <pc:spChg chg="add mod">
          <ac:chgData name="Maxence Krill" userId="d5e21c2e-dc7f-4b3a-b746-c1b5dc0dcdb9" providerId="ADAL" clId="{B42DFEA0-D277-4AC3-ADC5-35DC40BBEA5C}" dt="2023-12-11T22:14:47.274" v="4762"/>
          <ac:spMkLst>
            <pc:docMk/>
            <pc:sldMk cId="2577949697" sldId="313"/>
            <ac:spMk id="11" creationId="{091A749D-3D70-0330-4209-0B970CCE0DDD}"/>
          </ac:spMkLst>
        </pc:spChg>
        <pc:spChg chg="mod">
          <ac:chgData name="Maxence Krill" userId="d5e21c2e-dc7f-4b3a-b746-c1b5dc0dcdb9" providerId="ADAL" clId="{B42DFEA0-D277-4AC3-ADC5-35DC40BBEA5C}" dt="2023-12-11T21:06:09.475" v="2874" actId="1035"/>
          <ac:spMkLst>
            <pc:docMk/>
            <pc:sldMk cId="2577949697" sldId="313"/>
            <ac:spMk id="16" creationId="{C58A0394-0BFE-135A-15F9-5E518CF446E6}"/>
          </ac:spMkLst>
        </pc:spChg>
        <pc:picChg chg="add del mod">
          <ac:chgData name="Maxence Krill" userId="d5e21c2e-dc7f-4b3a-b746-c1b5dc0dcdb9" providerId="ADAL" clId="{B42DFEA0-D277-4AC3-ADC5-35DC40BBEA5C}" dt="2023-12-11T21:03:08.538" v="2829" actId="931"/>
          <ac:picMkLst>
            <pc:docMk/>
            <pc:sldMk cId="2577949697" sldId="313"/>
            <ac:picMk id="4" creationId="{5843B0A8-1A18-7DC8-96C5-87F620081B23}"/>
          </ac:picMkLst>
        </pc:picChg>
        <pc:picChg chg="add del mod">
          <ac:chgData name="Maxence Krill" userId="d5e21c2e-dc7f-4b3a-b746-c1b5dc0dcdb9" providerId="ADAL" clId="{B42DFEA0-D277-4AC3-ADC5-35DC40BBEA5C}" dt="2023-12-11T21:04:23.517" v="2831" actId="478"/>
          <ac:picMkLst>
            <pc:docMk/>
            <pc:sldMk cId="2577949697" sldId="313"/>
            <ac:picMk id="5" creationId="{1254F771-2604-221C-55A4-F31C5E5AB4A2}"/>
          </ac:picMkLst>
        </pc:picChg>
        <pc:picChg chg="add mod">
          <ac:chgData name="Maxence Krill" userId="d5e21c2e-dc7f-4b3a-b746-c1b5dc0dcdb9" providerId="ADAL" clId="{B42DFEA0-D277-4AC3-ADC5-35DC40BBEA5C}" dt="2023-12-11T21:06:07.410" v="2870" actId="1076"/>
          <ac:picMkLst>
            <pc:docMk/>
            <pc:sldMk cId="2577949697" sldId="313"/>
            <ac:picMk id="6" creationId="{D2C1DD3F-287E-2686-73E7-EB29970163C7}"/>
          </ac:picMkLst>
        </pc:picChg>
        <pc:picChg chg="add del mod">
          <ac:chgData name="Maxence Krill" userId="d5e21c2e-dc7f-4b3a-b746-c1b5dc0dcdb9" providerId="ADAL" clId="{B42DFEA0-D277-4AC3-ADC5-35DC40BBEA5C}" dt="2023-12-11T21:07:29.869" v="2882"/>
          <ac:picMkLst>
            <pc:docMk/>
            <pc:sldMk cId="2577949697" sldId="313"/>
            <ac:picMk id="7" creationId="{14F557E3-702D-3242-4C96-AFFD957280E7}"/>
          </ac:picMkLst>
        </pc:picChg>
        <pc:picChg chg="add del mod">
          <ac:chgData name="Maxence Krill" userId="d5e21c2e-dc7f-4b3a-b746-c1b5dc0dcdb9" providerId="ADAL" clId="{B42DFEA0-D277-4AC3-ADC5-35DC40BBEA5C}" dt="2023-12-11T21:05:50.502" v="2863" actId="478"/>
          <ac:picMkLst>
            <pc:docMk/>
            <pc:sldMk cId="2577949697" sldId="313"/>
            <ac:picMk id="14" creationId="{474BB8B9-29FE-C935-16B9-26664E60E34C}"/>
          </ac:picMkLst>
        </pc:picChg>
      </pc:sldChg>
      <pc:sldChg chg="add del">
        <pc:chgData name="Maxence Krill" userId="d5e21c2e-dc7f-4b3a-b746-c1b5dc0dcdb9" providerId="ADAL" clId="{B42DFEA0-D277-4AC3-ADC5-35DC40BBEA5C}" dt="2023-12-11T21:00:05.958" v="2770"/>
        <pc:sldMkLst>
          <pc:docMk/>
          <pc:sldMk cId="2647999897" sldId="313"/>
        </pc:sldMkLst>
      </pc:sldChg>
      <pc:sldChg chg="add del">
        <pc:chgData name="Maxence Krill" userId="d5e21c2e-dc7f-4b3a-b746-c1b5dc0dcdb9" providerId="ADAL" clId="{B42DFEA0-D277-4AC3-ADC5-35DC40BBEA5C}" dt="2023-12-11T20:59:07.489" v="2730" actId="47"/>
        <pc:sldMkLst>
          <pc:docMk/>
          <pc:sldMk cId="4251702352" sldId="313"/>
        </pc:sldMkLst>
      </pc:sldChg>
      <pc:sldChg chg="addSp delSp modSp add mod ord delAnim modAnim">
        <pc:chgData name="Maxence Krill" userId="d5e21c2e-dc7f-4b3a-b746-c1b5dc0dcdb9" providerId="ADAL" clId="{B42DFEA0-D277-4AC3-ADC5-35DC40BBEA5C}" dt="2023-12-11T22:27:03.795" v="5088"/>
        <pc:sldMkLst>
          <pc:docMk/>
          <pc:sldMk cId="1988908151" sldId="314"/>
        </pc:sldMkLst>
        <pc:spChg chg="mod">
          <ac:chgData name="Maxence Krill" userId="d5e21c2e-dc7f-4b3a-b746-c1b5dc0dcdb9" providerId="ADAL" clId="{B42DFEA0-D277-4AC3-ADC5-35DC40BBEA5C}" dt="2023-12-11T22:27:03.795" v="5088"/>
          <ac:spMkLst>
            <pc:docMk/>
            <pc:sldMk cId="1988908151" sldId="314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88908151" sldId="314"/>
            <ac:spMk id="8" creationId="{D8EF95EA-68C7-1CFF-9BBD-6FC52BC7AC0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88908151" sldId="314"/>
            <ac:spMk id="9" creationId="{00EF8439-8A43-88A6-2562-A62F3FB105A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988908151" sldId="314"/>
            <ac:spMk id="10" creationId="{D2B0E10B-BB7C-CE38-D5DF-D5D9184FE020}"/>
          </ac:spMkLst>
        </pc:spChg>
        <pc:spChg chg="add mod">
          <ac:chgData name="Maxence Krill" userId="d5e21c2e-dc7f-4b3a-b746-c1b5dc0dcdb9" providerId="ADAL" clId="{B42DFEA0-D277-4AC3-ADC5-35DC40BBEA5C}" dt="2023-12-11T22:14:47.817" v="4763"/>
          <ac:spMkLst>
            <pc:docMk/>
            <pc:sldMk cId="1988908151" sldId="314"/>
            <ac:spMk id="11" creationId="{1CD74730-1F09-B912-2491-635B17089781}"/>
          </ac:spMkLst>
        </pc:spChg>
        <pc:spChg chg="mod">
          <ac:chgData name="Maxence Krill" userId="d5e21c2e-dc7f-4b3a-b746-c1b5dc0dcdb9" providerId="ADAL" clId="{B42DFEA0-D277-4AC3-ADC5-35DC40BBEA5C}" dt="2023-12-11T21:14:02.313" v="2955" actId="20577"/>
          <ac:spMkLst>
            <pc:docMk/>
            <pc:sldMk cId="1988908151" sldId="314"/>
            <ac:spMk id="13" creationId="{47D1C8F0-0A5C-65E2-3275-F4EB2D4FE379}"/>
          </ac:spMkLst>
        </pc:spChg>
        <pc:spChg chg="del">
          <ac:chgData name="Maxence Krill" userId="d5e21c2e-dc7f-4b3a-b746-c1b5dc0dcdb9" providerId="ADAL" clId="{B42DFEA0-D277-4AC3-ADC5-35DC40BBEA5C}" dt="2023-12-11T21:13:47.920" v="2900" actId="478"/>
          <ac:spMkLst>
            <pc:docMk/>
            <pc:sldMk cId="1988908151" sldId="314"/>
            <ac:spMk id="16" creationId="{C58A0394-0BFE-135A-15F9-5E518CF446E6}"/>
          </ac:spMkLst>
        </pc:spChg>
        <pc:picChg chg="add mod">
          <ac:chgData name="Maxence Krill" userId="d5e21c2e-dc7f-4b3a-b746-c1b5dc0dcdb9" providerId="ADAL" clId="{B42DFEA0-D277-4AC3-ADC5-35DC40BBEA5C}" dt="2023-12-11T21:09:42.275" v="2886"/>
          <ac:picMkLst>
            <pc:docMk/>
            <pc:sldMk cId="1988908151" sldId="314"/>
            <ac:picMk id="3" creationId="{C256F958-03A8-DC20-A330-7B292208FEF5}"/>
          </ac:picMkLst>
        </pc:picChg>
        <pc:picChg chg="add mod">
          <ac:chgData name="Maxence Krill" userId="d5e21c2e-dc7f-4b3a-b746-c1b5dc0dcdb9" providerId="ADAL" clId="{B42DFEA0-D277-4AC3-ADC5-35DC40BBEA5C}" dt="2023-12-11T21:11:45.748" v="2888"/>
          <ac:picMkLst>
            <pc:docMk/>
            <pc:sldMk cId="1988908151" sldId="314"/>
            <ac:picMk id="4" creationId="{8E2A2DC7-7F4B-7154-F293-00F6CEB72C3D}"/>
          </ac:picMkLst>
        </pc:picChg>
        <pc:picChg chg="add mod">
          <ac:chgData name="Maxence Krill" userId="d5e21c2e-dc7f-4b3a-b746-c1b5dc0dcdb9" providerId="ADAL" clId="{B42DFEA0-D277-4AC3-ADC5-35DC40BBEA5C}" dt="2023-12-11T21:12:11.667" v="2890"/>
          <ac:picMkLst>
            <pc:docMk/>
            <pc:sldMk cId="1988908151" sldId="314"/>
            <ac:picMk id="5" creationId="{10096C1C-171E-AD4A-9CE7-939D50465863}"/>
          </ac:picMkLst>
        </pc:picChg>
        <pc:picChg chg="del">
          <ac:chgData name="Maxence Krill" userId="d5e21c2e-dc7f-4b3a-b746-c1b5dc0dcdb9" providerId="ADAL" clId="{B42DFEA0-D277-4AC3-ADC5-35DC40BBEA5C}" dt="2023-12-11T21:09:10.495" v="2884" actId="478"/>
          <ac:picMkLst>
            <pc:docMk/>
            <pc:sldMk cId="1988908151" sldId="314"/>
            <ac:picMk id="6" creationId="{D2C1DD3F-287E-2686-73E7-EB29970163C7}"/>
          </ac:picMkLst>
        </pc:picChg>
        <pc:picChg chg="add mod">
          <ac:chgData name="Maxence Krill" userId="d5e21c2e-dc7f-4b3a-b746-c1b5dc0dcdb9" providerId="ADAL" clId="{B42DFEA0-D277-4AC3-ADC5-35DC40BBEA5C}" dt="2023-12-11T21:13:53.190" v="2903" actId="1076"/>
          <ac:picMkLst>
            <pc:docMk/>
            <pc:sldMk cId="1988908151" sldId="314"/>
            <ac:picMk id="7" creationId="{EBD1089A-D2B5-1D3F-F254-80963810BD46}"/>
          </ac:picMkLst>
        </pc:picChg>
      </pc:sldChg>
      <pc:sldChg chg="addSp delSp modSp add mod modAnim">
        <pc:chgData name="Maxence Krill" userId="d5e21c2e-dc7f-4b3a-b746-c1b5dc0dcdb9" providerId="ADAL" clId="{B42DFEA0-D277-4AC3-ADC5-35DC40BBEA5C}" dt="2023-12-11T22:14:45.976" v="4761"/>
        <pc:sldMkLst>
          <pc:docMk/>
          <pc:sldMk cId="2988082809" sldId="315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88082809" sldId="315"/>
            <ac:spMk id="6" creationId="{B47DB727-72D5-1619-3744-C1329A7B3B8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88082809" sldId="315"/>
            <ac:spMk id="8" creationId="{B54B59B8-73D6-FE5B-2958-D416A7DD06D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88082809" sldId="315"/>
            <ac:spMk id="9" creationId="{B0F1E190-FB47-DF67-6E19-5855427E18EF}"/>
          </ac:spMkLst>
        </pc:spChg>
        <pc:spChg chg="add mod">
          <ac:chgData name="Maxence Krill" userId="d5e21c2e-dc7f-4b3a-b746-c1b5dc0dcdb9" providerId="ADAL" clId="{B42DFEA0-D277-4AC3-ADC5-35DC40BBEA5C}" dt="2023-12-11T22:14:45.976" v="4761"/>
          <ac:spMkLst>
            <pc:docMk/>
            <pc:sldMk cId="2988082809" sldId="315"/>
            <ac:spMk id="10" creationId="{A51853F4-99F4-089A-C46F-825F9634D8BB}"/>
          </ac:spMkLst>
        </pc:spChg>
        <pc:graphicFrameChg chg="add del mod">
          <ac:chgData name="Maxence Krill" userId="d5e21c2e-dc7f-4b3a-b746-c1b5dc0dcdb9" providerId="ADAL" clId="{B42DFEA0-D277-4AC3-ADC5-35DC40BBEA5C}" dt="2023-12-11T21:18:18.600" v="3265" actId="20577"/>
          <ac:graphicFrameMkLst>
            <pc:docMk/>
            <pc:sldMk cId="2988082809" sldId="315"/>
            <ac:graphicFrameMk id="3" creationId="{F3C663DC-BA88-E726-0665-F07A3F5602A5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1T21:16:36.283" v="3174"/>
          <ac:graphicFrameMkLst>
            <pc:docMk/>
            <pc:sldMk cId="2988082809" sldId="315"/>
            <ac:graphicFrameMk id="5" creationId="{F0391335-02AD-6311-29F0-0FA8273530C0}"/>
          </ac:graphicFrameMkLst>
        </pc:graphicFrameChg>
        <pc:picChg chg="add del mod">
          <ac:chgData name="Maxence Krill" userId="d5e21c2e-dc7f-4b3a-b746-c1b5dc0dcdb9" providerId="ADAL" clId="{B42DFEA0-D277-4AC3-ADC5-35DC40BBEA5C}" dt="2023-12-11T21:16:27.592" v="3172"/>
          <ac:picMkLst>
            <pc:docMk/>
            <pc:sldMk cId="2988082809" sldId="315"/>
            <ac:picMk id="4" creationId="{3AF79F89-FD32-5007-18F1-906929C2FCB7}"/>
          </ac:picMkLst>
        </pc:picChg>
        <pc:picChg chg="mod">
          <ac:chgData name="Maxence Krill" userId="d5e21c2e-dc7f-4b3a-b746-c1b5dc0dcdb9" providerId="ADAL" clId="{B42DFEA0-D277-4AC3-ADC5-35DC40BBEA5C}" dt="2023-12-11T21:17:20.930" v="3190" actId="1076"/>
          <ac:picMkLst>
            <pc:docMk/>
            <pc:sldMk cId="2988082809" sldId="315"/>
            <ac:picMk id="7" creationId="{A85A68AA-6A37-D601-C519-57921A7237DE}"/>
          </ac:picMkLst>
        </pc:picChg>
      </pc:sldChg>
      <pc:sldChg chg="addSp delSp modSp add mod delAnim">
        <pc:chgData name="Maxence Krill" userId="d5e21c2e-dc7f-4b3a-b746-c1b5dc0dcdb9" providerId="ADAL" clId="{B42DFEA0-D277-4AC3-ADC5-35DC40BBEA5C}" dt="2023-12-11T22:14:48.914" v="4764"/>
        <pc:sldMkLst>
          <pc:docMk/>
          <pc:sldMk cId="324082246" sldId="316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24082246" sldId="316"/>
            <ac:spMk id="5" creationId="{6BF6F087-F8FF-3070-E05E-47CDF9BA52E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24082246" sldId="316"/>
            <ac:spMk id="6" creationId="{A380F074-6D57-2C23-9E10-BFE5E4980F6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24082246" sldId="316"/>
            <ac:spMk id="8" creationId="{02C6DDC4-0259-C0D5-C1DE-AB7B091375FF}"/>
          </ac:spMkLst>
        </pc:spChg>
        <pc:spChg chg="add mod">
          <ac:chgData name="Maxence Krill" userId="d5e21c2e-dc7f-4b3a-b746-c1b5dc0dcdb9" providerId="ADAL" clId="{B42DFEA0-D277-4AC3-ADC5-35DC40BBEA5C}" dt="2023-12-11T22:14:48.914" v="4764"/>
          <ac:spMkLst>
            <pc:docMk/>
            <pc:sldMk cId="324082246" sldId="316"/>
            <ac:spMk id="9" creationId="{B895D931-FD57-C94D-2849-8F02D4B93544}"/>
          </ac:spMkLst>
        </pc:spChg>
        <pc:spChg chg="mod">
          <ac:chgData name="Maxence Krill" userId="d5e21c2e-dc7f-4b3a-b746-c1b5dc0dcdb9" providerId="ADAL" clId="{B42DFEA0-D277-4AC3-ADC5-35DC40BBEA5C}" dt="2023-12-11T21:27:31.545" v="3303" actId="20577"/>
          <ac:spMkLst>
            <pc:docMk/>
            <pc:sldMk cId="324082246" sldId="316"/>
            <ac:spMk id="13" creationId="{47D1C8F0-0A5C-65E2-3275-F4EB2D4FE379}"/>
          </ac:spMkLst>
        </pc:spChg>
        <pc:picChg chg="add mod">
          <ac:chgData name="Maxence Krill" userId="d5e21c2e-dc7f-4b3a-b746-c1b5dc0dcdb9" providerId="ADAL" clId="{B42DFEA0-D277-4AC3-ADC5-35DC40BBEA5C}" dt="2023-12-11T21:27:50.970" v="3309" actId="1076"/>
          <ac:picMkLst>
            <pc:docMk/>
            <pc:sldMk cId="324082246" sldId="316"/>
            <ac:picMk id="4" creationId="{C8130628-E53C-5BEA-C7D3-5D14D9CB6856}"/>
          </ac:picMkLst>
        </pc:picChg>
        <pc:picChg chg="del">
          <ac:chgData name="Maxence Krill" userId="d5e21c2e-dc7f-4b3a-b746-c1b5dc0dcdb9" providerId="ADAL" clId="{B42DFEA0-D277-4AC3-ADC5-35DC40BBEA5C}" dt="2023-12-11T21:27:18.435" v="3269" actId="478"/>
          <ac:picMkLst>
            <pc:docMk/>
            <pc:sldMk cId="324082246" sldId="316"/>
            <ac:picMk id="7" creationId="{EBD1089A-D2B5-1D3F-F254-80963810BD46}"/>
          </ac:picMkLst>
        </pc:picChg>
      </pc:sldChg>
      <pc:sldChg chg="addSp delSp modSp add del mod">
        <pc:chgData name="Maxence Krill" userId="d5e21c2e-dc7f-4b3a-b746-c1b5dc0dcdb9" providerId="ADAL" clId="{B42DFEA0-D277-4AC3-ADC5-35DC40BBEA5C}" dt="2023-12-11T21:45:06.436" v="4098" actId="47"/>
        <pc:sldMkLst>
          <pc:docMk/>
          <pc:sldMk cId="1178385655" sldId="317"/>
        </pc:sldMkLst>
        <pc:spChg chg="add mod">
          <ac:chgData name="Maxence Krill" userId="d5e21c2e-dc7f-4b3a-b746-c1b5dc0dcdb9" providerId="ADAL" clId="{B42DFEA0-D277-4AC3-ADC5-35DC40BBEA5C}" dt="2023-12-11T21:32:20.828" v="3560" actId="20577"/>
          <ac:spMkLst>
            <pc:docMk/>
            <pc:sldMk cId="1178385655" sldId="317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32:25.563" v="3561" actId="478"/>
          <ac:spMkLst>
            <pc:docMk/>
            <pc:sldMk cId="1178385655" sldId="317"/>
            <ac:spMk id="6" creationId="{343B4CF0-C165-2F8F-EA7A-4D270D9D39CA}"/>
          </ac:spMkLst>
        </pc:spChg>
        <pc:spChg chg="add mod">
          <ac:chgData name="Maxence Krill" userId="d5e21c2e-dc7f-4b3a-b746-c1b5dc0dcdb9" providerId="ADAL" clId="{B42DFEA0-D277-4AC3-ADC5-35DC40BBEA5C}" dt="2023-12-11T21:32:37.258" v="3596" actId="20577"/>
          <ac:spMkLst>
            <pc:docMk/>
            <pc:sldMk cId="1178385655" sldId="317"/>
            <ac:spMk id="7" creationId="{9593C553-FA9A-674A-19F9-7743FBD744A9}"/>
          </ac:spMkLst>
        </pc:spChg>
        <pc:spChg chg="add del mod">
          <ac:chgData name="Maxence Krill" userId="d5e21c2e-dc7f-4b3a-b746-c1b5dc0dcdb9" providerId="ADAL" clId="{B42DFEA0-D277-4AC3-ADC5-35DC40BBEA5C}" dt="2023-12-11T21:33:10.082" v="3604" actId="478"/>
          <ac:spMkLst>
            <pc:docMk/>
            <pc:sldMk cId="1178385655" sldId="317"/>
            <ac:spMk id="8" creationId="{8BB66FAB-5DB0-ECBF-1118-A6BA6EBA9BB3}"/>
          </ac:spMkLst>
        </pc:spChg>
        <pc:spChg chg="del">
          <ac:chgData name="Maxence Krill" userId="d5e21c2e-dc7f-4b3a-b746-c1b5dc0dcdb9" providerId="ADAL" clId="{B42DFEA0-D277-4AC3-ADC5-35DC40BBEA5C}" dt="2023-12-11T21:28:47.447" v="3312" actId="478"/>
          <ac:spMkLst>
            <pc:docMk/>
            <pc:sldMk cId="1178385655" sldId="317"/>
            <ac:spMk id="13" creationId="{47D1C8F0-0A5C-65E2-3275-F4EB2D4FE379}"/>
          </ac:spMkLst>
        </pc:spChg>
        <pc:picChg chg="del">
          <ac:chgData name="Maxence Krill" userId="d5e21c2e-dc7f-4b3a-b746-c1b5dc0dcdb9" providerId="ADAL" clId="{B42DFEA0-D277-4AC3-ADC5-35DC40BBEA5C}" dt="2023-12-11T21:28:45.085" v="3311" actId="478"/>
          <ac:picMkLst>
            <pc:docMk/>
            <pc:sldMk cId="1178385655" sldId="317"/>
            <ac:picMk id="4" creationId="{C8130628-E53C-5BEA-C7D3-5D14D9CB6856}"/>
          </ac:picMkLst>
        </pc:picChg>
      </pc:sldChg>
      <pc:sldChg chg="addSp modSp add del mod">
        <pc:chgData name="Maxence Krill" userId="d5e21c2e-dc7f-4b3a-b746-c1b5dc0dcdb9" providerId="ADAL" clId="{B42DFEA0-D277-4AC3-ADC5-35DC40BBEA5C}" dt="2023-12-11T21:44:56.127" v="4090" actId="47"/>
        <pc:sldMkLst>
          <pc:docMk/>
          <pc:sldMk cId="4068868205" sldId="318"/>
        </pc:sldMkLst>
        <pc:spChg chg="add mod">
          <ac:chgData name="Maxence Krill" userId="d5e21c2e-dc7f-4b3a-b746-c1b5dc0dcdb9" providerId="ADAL" clId="{B42DFEA0-D277-4AC3-ADC5-35DC40BBEA5C}" dt="2023-12-11T21:37:46.213" v="3731" actId="121"/>
          <ac:spMkLst>
            <pc:docMk/>
            <pc:sldMk cId="4068868205" sldId="318"/>
            <ac:spMk id="3" creationId="{6BB1BB90-16B3-3780-FB85-15B7D4C8E25F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4:44.949" v="4085" actId="47"/>
        <pc:sldMkLst>
          <pc:docMk/>
          <pc:sldMk cId="44419858" sldId="319"/>
        </pc:sldMkLst>
        <pc:spChg chg="add mod">
          <ac:chgData name="Maxence Krill" userId="d5e21c2e-dc7f-4b3a-b746-c1b5dc0dcdb9" providerId="ADAL" clId="{B42DFEA0-D277-4AC3-ADC5-35DC40BBEA5C}" dt="2023-12-11T21:39:06.710" v="3806" actId="20577"/>
          <ac:spMkLst>
            <pc:docMk/>
            <pc:sldMk cId="44419858" sldId="319"/>
            <ac:spMk id="3" creationId="{817E7E84-6639-B8FB-D619-C5136A94B1B1}"/>
          </ac:spMkLst>
        </pc:spChg>
        <pc:spChg chg="mod">
          <ac:chgData name="Maxence Krill" userId="d5e21c2e-dc7f-4b3a-b746-c1b5dc0dcdb9" providerId="ADAL" clId="{B42DFEA0-D277-4AC3-ADC5-35DC40BBEA5C}" dt="2023-12-11T21:43:32.181" v="4049" actId="20577"/>
          <ac:spMkLst>
            <pc:docMk/>
            <pc:sldMk cId="44419858" sldId="319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27.904" v="3670" actId="1035"/>
          <ac:spMkLst>
            <pc:docMk/>
            <pc:sldMk cId="44419858" sldId="319"/>
            <ac:spMk id="8" creationId="{8BB66FAB-5DB0-ECBF-1118-A6BA6EBA9BB3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5:27.341" v="4103" actId="47"/>
        <pc:sldMkLst>
          <pc:docMk/>
          <pc:sldMk cId="630224688" sldId="320"/>
        </pc:sldMkLst>
        <pc:spChg chg="add mod">
          <ac:chgData name="Maxence Krill" userId="d5e21c2e-dc7f-4b3a-b746-c1b5dc0dcdb9" providerId="ADAL" clId="{B42DFEA0-D277-4AC3-ADC5-35DC40BBEA5C}" dt="2023-12-11T21:38:48.651" v="3800" actId="120"/>
          <ac:spMkLst>
            <pc:docMk/>
            <pc:sldMk cId="630224688" sldId="320"/>
            <ac:spMk id="3" creationId="{7D3F4D42-8D5E-D7F8-3744-A939B0E4CE6F}"/>
          </ac:spMkLst>
        </pc:spChg>
        <pc:spChg chg="mod">
          <ac:chgData name="Maxence Krill" userId="d5e21c2e-dc7f-4b3a-b746-c1b5dc0dcdb9" providerId="ADAL" clId="{B42DFEA0-D277-4AC3-ADC5-35DC40BBEA5C}" dt="2023-12-11T21:34:00.775" v="3624"/>
          <ac:spMkLst>
            <pc:docMk/>
            <pc:sldMk cId="630224688" sldId="320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3:58.063" v="3619" actId="14100"/>
          <ac:spMkLst>
            <pc:docMk/>
            <pc:sldMk cId="630224688" sldId="320"/>
            <ac:spMk id="8" creationId="{8BB66FAB-5DB0-ECBF-1118-A6BA6EBA9BB3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4:00.775" v="3624"/>
        <pc:sldMkLst>
          <pc:docMk/>
          <pc:sldMk cId="1504375651" sldId="321"/>
        </pc:sldMkLst>
        <pc:spChg chg="mod">
          <ac:chgData name="Maxence Krill" userId="d5e21c2e-dc7f-4b3a-b746-c1b5dc0dcdb9" providerId="ADAL" clId="{B42DFEA0-D277-4AC3-ADC5-35DC40BBEA5C}" dt="2023-12-11T21:34:00.775" v="3624"/>
          <ac:spMkLst>
            <pc:docMk/>
            <pc:sldMk cId="1504375651" sldId="321"/>
            <ac:spMk id="5" creationId="{6B632663-BB52-023E-E204-F31AFC74204C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4:04.647" v="3628"/>
        <pc:sldMkLst>
          <pc:docMk/>
          <pc:sldMk cId="1812026712" sldId="321"/>
        </pc:sldMkLst>
        <pc:spChg chg="mod">
          <ac:chgData name="Maxence Krill" userId="d5e21c2e-dc7f-4b3a-b746-c1b5dc0dcdb9" providerId="ADAL" clId="{B42DFEA0-D277-4AC3-ADC5-35DC40BBEA5C}" dt="2023-12-11T21:34:04.647" v="3628"/>
          <ac:spMkLst>
            <pc:docMk/>
            <pc:sldMk cId="1812026712" sldId="321"/>
            <ac:spMk id="5" creationId="{6B632663-BB52-023E-E204-F31AFC74204C}"/>
          </ac:spMkLst>
        </pc:spChg>
      </pc:sldChg>
      <pc:sldChg chg="addSp delSp modSp add del mod ord">
        <pc:chgData name="Maxence Krill" userId="d5e21c2e-dc7f-4b3a-b746-c1b5dc0dcdb9" providerId="ADAL" clId="{B42DFEA0-D277-4AC3-ADC5-35DC40BBEA5C}" dt="2023-12-11T21:46:08.942" v="4115" actId="47"/>
        <pc:sldMkLst>
          <pc:docMk/>
          <pc:sldMk cId="2575298988" sldId="321"/>
        </pc:sldMkLst>
        <pc:spChg chg="add del mod">
          <ac:chgData name="Maxence Krill" userId="d5e21c2e-dc7f-4b3a-b746-c1b5dc0dcdb9" providerId="ADAL" clId="{B42DFEA0-D277-4AC3-ADC5-35DC40BBEA5C}" dt="2023-12-11T21:34:21.083" v="3635"/>
          <ac:spMkLst>
            <pc:docMk/>
            <pc:sldMk cId="2575298988" sldId="321"/>
            <ac:spMk id="3" creationId="{DEEC9F21-EF34-FEB0-4AF2-57C0AD1DAA75}"/>
          </ac:spMkLst>
        </pc:spChg>
        <pc:spChg chg="add mod">
          <ac:chgData name="Maxence Krill" userId="d5e21c2e-dc7f-4b3a-b746-c1b5dc0dcdb9" providerId="ADAL" clId="{B42DFEA0-D277-4AC3-ADC5-35DC40BBEA5C}" dt="2023-12-11T21:34:32.782" v="3638" actId="14100"/>
          <ac:spMkLst>
            <pc:docMk/>
            <pc:sldMk cId="2575298988" sldId="321"/>
            <ac:spMk id="4" creationId="{F6422BFC-59E2-67A7-9937-62E492C18C67}"/>
          </ac:spMkLst>
        </pc:spChg>
        <pc:spChg chg="mod">
          <ac:chgData name="Maxence Krill" userId="d5e21c2e-dc7f-4b3a-b746-c1b5dc0dcdb9" providerId="ADAL" clId="{B42DFEA0-D277-4AC3-ADC5-35DC40BBEA5C}" dt="2023-12-11T21:35:37.786" v="3654" actId="20577"/>
          <ac:spMkLst>
            <pc:docMk/>
            <pc:sldMk cId="2575298988" sldId="321"/>
            <ac:spMk id="5" creationId="{6B632663-BB52-023E-E204-F31AFC74204C}"/>
          </ac:spMkLst>
        </pc:spChg>
        <pc:spChg chg="add mod">
          <ac:chgData name="Maxence Krill" userId="d5e21c2e-dc7f-4b3a-b746-c1b5dc0dcdb9" providerId="ADAL" clId="{B42DFEA0-D277-4AC3-ADC5-35DC40BBEA5C}" dt="2023-12-11T21:39:55.834" v="3866" actId="1076"/>
          <ac:spMkLst>
            <pc:docMk/>
            <pc:sldMk cId="2575298988" sldId="321"/>
            <ac:spMk id="6" creationId="{C07ED74C-D14C-5FA8-C119-1EF674A7EAFF}"/>
          </ac:spMkLst>
        </pc:spChg>
        <pc:spChg chg="mod">
          <ac:chgData name="Maxence Krill" userId="d5e21c2e-dc7f-4b3a-b746-c1b5dc0dcdb9" providerId="ADAL" clId="{B42DFEA0-D277-4AC3-ADC5-35DC40BBEA5C}" dt="2023-12-11T21:34:18.678" v="3633" actId="14100"/>
          <ac:spMkLst>
            <pc:docMk/>
            <pc:sldMk cId="2575298988" sldId="321"/>
            <ac:spMk id="8" creationId="{8BB66FAB-5DB0-ECBF-1118-A6BA6EBA9BB3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5:44.735" v="3658"/>
        <pc:sldMkLst>
          <pc:docMk/>
          <pc:sldMk cId="240531183" sldId="322"/>
        </pc:sldMkLst>
        <pc:spChg chg="mod">
          <ac:chgData name="Maxence Krill" userId="d5e21c2e-dc7f-4b3a-b746-c1b5dc0dcdb9" providerId="ADAL" clId="{B42DFEA0-D277-4AC3-ADC5-35DC40BBEA5C}" dt="2023-12-11T21:35:44.735" v="3658"/>
          <ac:spMkLst>
            <pc:docMk/>
            <pc:sldMk cId="240531183" sldId="322"/>
            <ac:spMk id="5" creationId="{6B632663-BB52-023E-E204-F31AFC74204C}"/>
          </ac:spMkLst>
        </pc:spChg>
      </pc:sldChg>
      <pc:sldChg chg="addSp delSp modSp add del mod ord">
        <pc:chgData name="Maxence Krill" userId="d5e21c2e-dc7f-4b3a-b746-c1b5dc0dcdb9" providerId="ADAL" clId="{B42DFEA0-D277-4AC3-ADC5-35DC40BBEA5C}" dt="2023-12-11T21:46:38.779" v="4148" actId="47"/>
        <pc:sldMkLst>
          <pc:docMk/>
          <pc:sldMk cId="436812119" sldId="322"/>
        </pc:sldMkLst>
        <pc:spChg chg="add mod">
          <ac:chgData name="Maxence Krill" userId="d5e21c2e-dc7f-4b3a-b746-c1b5dc0dcdb9" providerId="ADAL" clId="{B42DFEA0-D277-4AC3-ADC5-35DC40BBEA5C}" dt="2023-12-11T21:40:28.723" v="3919" actId="20577"/>
          <ac:spMkLst>
            <pc:docMk/>
            <pc:sldMk cId="436812119" sldId="322"/>
            <ac:spMk id="3" creationId="{06C7F1C3-24E1-2861-3861-2A953972D3F6}"/>
          </ac:spMkLst>
        </pc:spChg>
        <pc:spChg chg="add del mod">
          <ac:chgData name="Maxence Krill" userId="d5e21c2e-dc7f-4b3a-b746-c1b5dc0dcdb9" providerId="ADAL" clId="{B42DFEA0-D277-4AC3-ADC5-35DC40BBEA5C}" dt="2023-12-11T21:41:37.839" v="3997"/>
          <ac:spMkLst>
            <pc:docMk/>
            <pc:sldMk cId="436812119" sldId="322"/>
            <ac:spMk id="4" creationId="{24D48979-5858-7FBE-93FD-9A1E6D038FA0}"/>
          </ac:spMkLst>
        </pc:spChg>
        <pc:spChg chg="add del mod">
          <ac:chgData name="Maxence Krill" userId="d5e21c2e-dc7f-4b3a-b746-c1b5dc0dcdb9" providerId="ADAL" clId="{B42DFEA0-D277-4AC3-ADC5-35DC40BBEA5C}" dt="2023-12-11T21:41:50.236" v="4019"/>
          <ac:spMkLst>
            <pc:docMk/>
            <pc:sldMk cId="436812119" sldId="322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44.368" v="3671" actId="1035"/>
          <ac:spMkLst>
            <pc:docMk/>
            <pc:sldMk cId="436812119" sldId="322"/>
            <ac:spMk id="8" creationId="{8BB66FAB-5DB0-ECBF-1118-A6BA6EBA9BB3}"/>
          </ac:spMkLst>
        </pc:spChg>
        <pc:spChg chg="add del mod">
          <ac:chgData name="Maxence Krill" userId="d5e21c2e-dc7f-4b3a-b746-c1b5dc0dcdb9" providerId="ADAL" clId="{B42DFEA0-D277-4AC3-ADC5-35DC40BBEA5C}" dt="2023-12-11T21:41:49.766" v="4018" actId="478"/>
          <ac:spMkLst>
            <pc:docMk/>
            <pc:sldMk cId="436812119" sldId="322"/>
            <ac:spMk id="9" creationId="{7621A7D7-AE4B-2501-49C4-F4D39AE3144D}"/>
          </ac:spMkLst>
        </pc:spChg>
        <pc:spChg chg="add del mod">
          <ac:chgData name="Maxence Krill" userId="d5e21c2e-dc7f-4b3a-b746-c1b5dc0dcdb9" providerId="ADAL" clId="{B42DFEA0-D277-4AC3-ADC5-35DC40BBEA5C}" dt="2023-12-11T21:41:40.511" v="4003"/>
          <ac:spMkLst>
            <pc:docMk/>
            <pc:sldMk cId="436812119" sldId="322"/>
            <ac:spMk id="10" creationId="{7C90C6A8-24E7-EBE5-1E7D-0081BCDC9D2D}"/>
          </ac:spMkLst>
        </pc:spChg>
        <pc:spChg chg="add del mod">
          <ac:chgData name="Maxence Krill" userId="d5e21c2e-dc7f-4b3a-b746-c1b5dc0dcdb9" providerId="ADAL" clId="{B42DFEA0-D277-4AC3-ADC5-35DC40BBEA5C}" dt="2023-12-11T21:41:49.510" v="4017"/>
          <ac:spMkLst>
            <pc:docMk/>
            <pc:sldMk cId="436812119" sldId="322"/>
            <ac:spMk id="11" creationId="{E4B55E42-771B-A050-92AD-849A0D6A8465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7:00.987" v="4167" actId="47"/>
        <pc:sldMkLst>
          <pc:docMk/>
          <pc:sldMk cId="4170858289" sldId="323"/>
        </pc:sldMkLst>
        <pc:spChg chg="add mod">
          <ac:chgData name="Maxence Krill" userId="d5e21c2e-dc7f-4b3a-b746-c1b5dc0dcdb9" providerId="ADAL" clId="{B42DFEA0-D277-4AC3-ADC5-35DC40BBEA5C}" dt="2023-12-11T21:41:59.327" v="4031" actId="20577"/>
          <ac:spMkLst>
            <pc:docMk/>
            <pc:sldMk cId="4170858289" sldId="323"/>
            <ac:spMk id="3" creationId="{751FF831-B14B-3D13-E1AC-F83F8EABC568}"/>
          </ac:spMkLst>
        </pc:spChg>
        <pc:spChg chg="mod">
          <ac:chgData name="Maxence Krill" userId="d5e21c2e-dc7f-4b3a-b746-c1b5dc0dcdb9" providerId="ADAL" clId="{B42DFEA0-D277-4AC3-ADC5-35DC40BBEA5C}" dt="2023-12-11T21:41:54.439" v="4030"/>
          <ac:spMkLst>
            <pc:docMk/>
            <pc:sldMk cId="4170858289" sldId="323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14.716" v="3669" actId="14100"/>
          <ac:spMkLst>
            <pc:docMk/>
            <pc:sldMk cId="4170858289" sldId="323"/>
            <ac:spMk id="8" creationId="{8BB66FAB-5DB0-ECBF-1118-A6BA6EBA9BB3}"/>
          </ac:spMkLst>
        </pc:spChg>
      </pc:sldChg>
      <pc:sldChg chg="addSp delSp modSp add del mod">
        <pc:chgData name="Maxence Krill" userId="d5e21c2e-dc7f-4b3a-b746-c1b5dc0dcdb9" providerId="ADAL" clId="{B42DFEA0-D277-4AC3-ADC5-35DC40BBEA5C}" dt="2023-12-11T21:46:02.916" v="4113" actId="47"/>
        <pc:sldMkLst>
          <pc:docMk/>
          <pc:sldMk cId="1803110631" sldId="324"/>
        </pc:sldMkLst>
        <pc:spChg chg="del">
          <ac:chgData name="Maxence Krill" userId="d5e21c2e-dc7f-4b3a-b746-c1b5dc0dcdb9" providerId="ADAL" clId="{B42DFEA0-D277-4AC3-ADC5-35DC40BBEA5C}" dt="2023-12-11T21:42:30.276" v="4034" actId="478"/>
          <ac:spMkLst>
            <pc:docMk/>
            <pc:sldMk cId="1803110631" sldId="324"/>
            <ac:spMk id="3" creationId="{7D3F4D42-8D5E-D7F8-3744-A939B0E4CE6F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4" creationId="{412F5B0B-2F40-E177-C94A-F28932B14ACC}"/>
          </ac:spMkLst>
        </pc:spChg>
        <pc:spChg chg="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6" creationId="{97FE09FC-52D4-9E6A-891D-556A2F9F8CAD}"/>
          </ac:spMkLst>
        </pc:spChg>
        <pc:spChg chg="del">
          <ac:chgData name="Maxence Krill" userId="d5e21c2e-dc7f-4b3a-b746-c1b5dc0dcdb9" providerId="ADAL" clId="{B42DFEA0-D277-4AC3-ADC5-35DC40BBEA5C}" dt="2023-12-11T21:42:28.949" v="4033" actId="478"/>
          <ac:spMkLst>
            <pc:docMk/>
            <pc:sldMk cId="1803110631" sldId="324"/>
            <ac:spMk id="8" creationId="{8BB66FAB-5DB0-ECBF-1118-A6BA6EBA9BB3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9" creationId="{B2C44697-E759-4DDF-8BB7-45824BC3FD3F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0" creationId="{A9728FB8-9A52-3F42-EA08-22D317E6B236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1" creationId="{1619B891-C3B8-2B2B-0B5A-D4EBBB3B12C0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2" creationId="{CB17B650-486F-A931-115F-65A5D9695653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5.810" v="4771"/>
        <pc:sldMkLst>
          <pc:docMk/>
          <pc:sldMk cId="2920967651" sldId="325"/>
        </pc:sldMkLst>
        <pc:spChg chg="del">
          <ac:chgData name="Maxence Krill" userId="d5e21c2e-dc7f-4b3a-b746-c1b5dc0dcdb9" providerId="ADAL" clId="{B42DFEA0-D277-4AC3-ADC5-35DC40BBEA5C}" dt="2023-12-11T21:43:41.283" v="4054" actId="478"/>
          <ac:spMkLst>
            <pc:docMk/>
            <pc:sldMk cId="2920967651" sldId="325"/>
            <ac:spMk id="3" creationId="{6BB1BB90-16B3-3780-FB85-15B7D4C8E25F}"/>
          </ac:spMkLst>
        </pc:spChg>
        <pc:spChg chg="mod">
          <ac:chgData name="Maxence Krill" userId="d5e21c2e-dc7f-4b3a-b746-c1b5dc0dcdb9" providerId="ADAL" clId="{B42DFEA0-D277-4AC3-ADC5-35DC40BBEA5C}" dt="2023-12-11T22:04:05.533" v="4368" actId="20577"/>
          <ac:spMkLst>
            <pc:docMk/>
            <pc:sldMk cId="2920967651" sldId="325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44:18.121" v="4069" actId="478"/>
          <ac:spMkLst>
            <pc:docMk/>
            <pc:sldMk cId="2920967651" sldId="325"/>
            <ac:spMk id="6" creationId="{A37A5C41-B726-B707-04BB-5DC557F04AB0}"/>
          </ac:spMkLst>
        </pc:spChg>
        <pc:spChg chg="mod">
          <ac:chgData name="Maxence Krill" userId="d5e21c2e-dc7f-4b3a-b746-c1b5dc0dcdb9" providerId="ADAL" clId="{B42DFEA0-D277-4AC3-ADC5-35DC40BBEA5C}" dt="2023-12-11T22:09:25.872" v="4636" actId="20577"/>
          <ac:spMkLst>
            <pc:docMk/>
            <pc:sldMk cId="2920967651" sldId="325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1:43:39.980" v="4053" actId="478"/>
          <ac:spMkLst>
            <pc:docMk/>
            <pc:sldMk cId="2920967651" sldId="325"/>
            <ac:spMk id="8" creationId="{8BB66FAB-5DB0-ECBF-1118-A6BA6EBA9BB3}"/>
          </ac:spMkLst>
        </pc:spChg>
        <pc:spChg chg="add mod">
          <ac:chgData name="Maxence Krill" userId="d5e21c2e-dc7f-4b3a-b746-c1b5dc0dcdb9" providerId="ADAL" clId="{B42DFEA0-D277-4AC3-ADC5-35DC40BBEA5C}" dt="2023-12-11T22:03:45.670" v="4352" actId="20577"/>
          <ac:spMkLst>
            <pc:docMk/>
            <pc:sldMk cId="2920967651" sldId="325"/>
            <ac:spMk id="9" creationId="{287B8801-BE88-92F1-3C47-CAC594C9ACAB}"/>
          </ac:spMkLst>
        </pc:spChg>
        <pc:spChg chg="add del mod">
          <ac:chgData name="Maxence Krill" userId="d5e21c2e-dc7f-4b3a-b746-c1b5dc0dcdb9" providerId="ADAL" clId="{B42DFEA0-D277-4AC3-ADC5-35DC40BBEA5C}" dt="2023-12-11T21:56:35.233" v="4207" actId="478"/>
          <ac:spMkLst>
            <pc:docMk/>
            <pc:sldMk cId="2920967651" sldId="325"/>
            <ac:spMk id="10" creationId="{9BDD553C-39DC-D75F-70E6-189CF25AE30C}"/>
          </ac:spMkLst>
        </pc:spChg>
        <pc:spChg chg="add del mod">
          <ac:chgData name="Maxence Krill" userId="d5e21c2e-dc7f-4b3a-b746-c1b5dc0dcdb9" providerId="ADAL" clId="{B42DFEA0-D277-4AC3-ADC5-35DC40BBEA5C}" dt="2023-12-11T21:56:36.369" v="4208" actId="478"/>
          <ac:spMkLst>
            <pc:docMk/>
            <pc:sldMk cId="2920967651" sldId="325"/>
            <ac:spMk id="11" creationId="{8337CAC2-C7EE-0572-48A7-9114B97C72E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20967651" sldId="325"/>
            <ac:spMk id="12" creationId="{EF051F8D-C64F-1378-006B-B3969FA1BEC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20967651" sldId="325"/>
            <ac:spMk id="13" creationId="{9EF1A64C-1792-C88E-747F-EF19901967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20967651" sldId="325"/>
            <ac:spMk id="14" creationId="{ACD6BCB6-7768-0567-A81F-74849CA225F1}"/>
          </ac:spMkLst>
        </pc:spChg>
        <pc:spChg chg="add mod">
          <ac:chgData name="Maxence Krill" userId="d5e21c2e-dc7f-4b3a-b746-c1b5dc0dcdb9" providerId="ADAL" clId="{B42DFEA0-D277-4AC3-ADC5-35DC40BBEA5C}" dt="2023-12-11T22:14:55.810" v="4771"/>
          <ac:spMkLst>
            <pc:docMk/>
            <pc:sldMk cId="2920967651" sldId="325"/>
            <ac:spMk id="15" creationId="{5724F93E-86C4-4FE1-B2A9-24D750EE7D1B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0.489" v="4766"/>
        <pc:sldMkLst>
          <pc:docMk/>
          <pc:sldMk cId="3647611975" sldId="326"/>
        </pc:sldMkLst>
        <pc:spChg chg="add mod">
          <ac:chgData name="Maxence Krill" userId="d5e21c2e-dc7f-4b3a-b746-c1b5dc0dcdb9" providerId="ADAL" clId="{B42DFEA0-D277-4AC3-ADC5-35DC40BBEA5C}" dt="2023-12-11T21:44:37.350" v="4080"/>
          <ac:spMkLst>
            <pc:docMk/>
            <pc:sldMk cId="3647611975" sldId="326"/>
            <ac:spMk id="3" creationId="{89933513-30CF-4087-BEFB-8B700DFFD628}"/>
          </ac:spMkLst>
        </pc:spChg>
        <pc:spChg chg="add mod">
          <ac:chgData name="Maxence Krill" userId="d5e21c2e-dc7f-4b3a-b746-c1b5dc0dcdb9" providerId="ADAL" clId="{B42DFEA0-D277-4AC3-ADC5-35DC40BBEA5C}" dt="2023-12-11T21:44:37.350" v="4080"/>
          <ac:spMkLst>
            <pc:docMk/>
            <pc:sldMk cId="3647611975" sldId="326"/>
            <ac:spMk id="4" creationId="{2E20A250-B9D9-4172-2E62-1B624F731853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647611975" sldId="326"/>
            <ac:spMk id="6" creationId="{2BE4B809-1397-8221-363B-410F7FC6606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647611975" sldId="326"/>
            <ac:spMk id="8" creationId="{2DB7E8ED-6159-0132-5CAA-582E982D58A3}"/>
          </ac:spMkLst>
        </pc:spChg>
        <pc:spChg chg="mod">
          <ac:chgData name="Maxence Krill" userId="d5e21c2e-dc7f-4b3a-b746-c1b5dc0dcdb9" providerId="ADAL" clId="{B42DFEA0-D277-4AC3-ADC5-35DC40BBEA5C}" dt="2023-12-11T21:45:36.654" v="4105" actId="14100"/>
          <ac:spMkLst>
            <pc:docMk/>
            <pc:sldMk cId="3647611975" sldId="326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647611975" sldId="326"/>
            <ac:spMk id="10" creationId="{AB9BF2C0-96DD-193D-2836-074CB02E5EDC}"/>
          </ac:spMkLst>
        </pc:spChg>
        <pc:spChg chg="add mod">
          <ac:chgData name="Maxence Krill" userId="d5e21c2e-dc7f-4b3a-b746-c1b5dc0dcdb9" providerId="ADAL" clId="{B42DFEA0-D277-4AC3-ADC5-35DC40BBEA5C}" dt="2023-12-11T22:14:50.489" v="4766"/>
          <ac:spMkLst>
            <pc:docMk/>
            <pc:sldMk cId="3647611975" sldId="326"/>
            <ac:spMk id="11" creationId="{FC4A1DA7-AB7E-8018-1485-529F1B4751BC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4.090" v="4770"/>
        <pc:sldMkLst>
          <pc:docMk/>
          <pc:sldMk cId="1966350438" sldId="327"/>
        </pc:sldMkLst>
        <pc:spChg chg="add mod">
          <ac:chgData name="Maxence Krill" userId="d5e21c2e-dc7f-4b3a-b746-c1b5dc0dcdb9" providerId="ADAL" clId="{B42DFEA0-D277-4AC3-ADC5-35DC40BBEA5C}" dt="2023-12-11T21:46:53.781" v="4165" actId="14100"/>
          <ac:spMkLst>
            <pc:docMk/>
            <pc:sldMk cId="1966350438" sldId="327"/>
            <ac:spMk id="3" creationId="{4F31E636-0566-9564-FFC5-196473F6F393}"/>
          </ac:spMkLst>
        </pc:spChg>
        <pc:spChg chg="add mod">
          <ac:chgData name="Maxence Krill" userId="d5e21c2e-dc7f-4b3a-b746-c1b5dc0dcdb9" providerId="ADAL" clId="{B42DFEA0-D277-4AC3-ADC5-35DC40BBEA5C}" dt="2023-12-11T22:05:32.307" v="4448" actId="1036"/>
          <ac:spMkLst>
            <pc:docMk/>
            <pc:sldMk cId="1966350438" sldId="327"/>
            <ac:spMk id="4" creationId="{E78D9D26-56D8-CBEF-35BC-3A6E8923A7C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66350438" sldId="327"/>
            <ac:spMk id="6" creationId="{84759C3B-3795-EB94-DEC1-D5A1FEB67D6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66350438" sldId="327"/>
            <ac:spMk id="8" creationId="{EF48565F-D694-397E-58BF-1A0330179372}"/>
          </ac:spMkLst>
        </pc:spChg>
        <pc:spChg chg="mod">
          <ac:chgData name="Maxence Krill" userId="d5e21c2e-dc7f-4b3a-b746-c1b5dc0dcdb9" providerId="ADAL" clId="{B42DFEA0-D277-4AC3-ADC5-35DC40BBEA5C}" dt="2023-12-11T21:45:50.286" v="4108" actId="14100"/>
          <ac:spMkLst>
            <pc:docMk/>
            <pc:sldMk cId="1966350438" sldId="327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966350438" sldId="327"/>
            <ac:spMk id="10" creationId="{C24914E0-2F8C-6666-41BB-5BF54FC8A0A1}"/>
          </ac:spMkLst>
        </pc:spChg>
        <pc:spChg chg="add mod">
          <ac:chgData name="Maxence Krill" userId="d5e21c2e-dc7f-4b3a-b746-c1b5dc0dcdb9" providerId="ADAL" clId="{B42DFEA0-D277-4AC3-ADC5-35DC40BBEA5C}" dt="2023-12-11T22:14:54.090" v="4770"/>
          <ac:spMkLst>
            <pc:docMk/>
            <pc:sldMk cId="1966350438" sldId="327"/>
            <ac:spMk id="11" creationId="{76F79576-D292-B79E-765B-BDB905503246}"/>
          </ac:spMkLst>
        </pc:spChg>
      </pc:sldChg>
      <pc:sldChg chg="add del">
        <pc:chgData name="Maxence Krill" userId="d5e21c2e-dc7f-4b3a-b746-c1b5dc0dcdb9" providerId="ADAL" clId="{B42DFEA0-D277-4AC3-ADC5-35DC40BBEA5C}" dt="2023-12-11T21:44:31.305" v="4079"/>
        <pc:sldMkLst>
          <pc:docMk/>
          <pc:sldMk cId="3365193776" sldId="327"/>
        </pc:sldMkLst>
      </pc:sldChg>
      <pc:sldChg chg="add del">
        <pc:chgData name="Maxence Krill" userId="d5e21c2e-dc7f-4b3a-b746-c1b5dc0dcdb9" providerId="ADAL" clId="{B42DFEA0-D277-4AC3-ADC5-35DC40BBEA5C}" dt="2023-12-11T21:44:31.142" v="4078"/>
        <pc:sldMkLst>
          <pc:docMk/>
          <pc:sldMk cId="1081655247" sldId="328"/>
        </pc:sldMkLst>
      </pc:sldChg>
      <pc:sldChg chg="addSp delSp modSp add mod ord">
        <pc:chgData name="Maxence Krill" userId="d5e21c2e-dc7f-4b3a-b746-c1b5dc0dcdb9" providerId="ADAL" clId="{B42DFEA0-D277-4AC3-ADC5-35DC40BBEA5C}" dt="2023-12-18T19:36:22.479" v="5170" actId="1037"/>
        <pc:sldMkLst>
          <pc:docMk/>
          <pc:sldMk cId="2977338157" sldId="328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77338157" sldId="328"/>
            <ac:spMk id="3" creationId="{19907501-05BF-6D37-66D9-03C217AC489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77338157" sldId="328"/>
            <ac:spMk id="4" creationId="{76EE3F19-D2FD-0824-3066-1A06A8D2B674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77338157" sldId="328"/>
            <ac:spMk id="6" creationId="{C52326F9-D6EB-F6A9-DD29-508A43E1C322}"/>
          </ac:spMkLst>
        </pc:spChg>
        <pc:spChg chg="add mod">
          <ac:chgData name="Maxence Krill" userId="d5e21c2e-dc7f-4b3a-b746-c1b5dc0dcdb9" providerId="ADAL" clId="{B42DFEA0-D277-4AC3-ADC5-35DC40BBEA5C}" dt="2023-12-11T22:14:49.450" v="4765"/>
          <ac:spMkLst>
            <pc:docMk/>
            <pc:sldMk cId="2977338157" sldId="328"/>
            <ac:spMk id="8" creationId="{745A9EB5-8060-745B-D63F-4636F3B5500B}"/>
          </ac:spMkLst>
        </pc:spChg>
        <pc:spChg chg="mod">
          <ac:chgData name="Maxence Krill" userId="d5e21c2e-dc7f-4b3a-b746-c1b5dc0dcdb9" providerId="ADAL" clId="{B42DFEA0-D277-4AC3-ADC5-35DC40BBEA5C}" dt="2023-12-11T21:47:16.621" v="4168" actId="14100"/>
          <ac:spMkLst>
            <pc:docMk/>
            <pc:sldMk cId="2977338157" sldId="328"/>
            <ac:spMk id="9" creationId="{287B8801-BE88-92F1-3C47-CAC594C9ACAB}"/>
          </ac:spMkLst>
        </pc:spChg>
        <pc:spChg chg="mod">
          <ac:chgData name="Maxence Krill" userId="d5e21c2e-dc7f-4b3a-b746-c1b5dc0dcdb9" providerId="ADAL" clId="{B42DFEA0-D277-4AC3-ADC5-35DC40BBEA5C}" dt="2023-12-18T19:36:08.743" v="5168" actId="14100"/>
          <ac:spMkLst>
            <pc:docMk/>
            <pc:sldMk cId="2977338157" sldId="328"/>
            <ac:spMk id="16" creationId="{58F2E97C-F905-0C4C-2426-9161EB837CB9}"/>
          </ac:spMkLst>
        </pc:spChg>
        <pc:spChg chg="mod">
          <ac:chgData name="Maxence Krill" userId="d5e21c2e-dc7f-4b3a-b746-c1b5dc0dcdb9" providerId="ADAL" clId="{B42DFEA0-D277-4AC3-ADC5-35DC40BBEA5C}" dt="2023-12-18T19:36:22.479" v="5170" actId="1037"/>
          <ac:spMkLst>
            <pc:docMk/>
            <pc:sldMk cId="2977338157" sldId="328"/>
            <ac:spMk id="17" creationId="{17393B31-D8FE-576E-9060-F8A0052122A1}"/>
          </ac:spMkLst>
        </pc:spChg>
      </pc:sldChg>
      <pc:sldChg chg="add del">
        <pc:chgData name="Maxence Krill" userId="d5e21c2e-dc7f-4b3a-b746-c1b5dc0dcdb9" providerId="ADAL" clId="{B42DFEA0-D277-4AC3-ADC5-35DC40BBEA5C}" dt="2023-12-11T21:44:30.977" v="4077"/>
        <pc:sldMkLst>
          <pc:docMk/>
          <pc:sldMk cId="1894023233" sldId="329"/>
        </pc:sldMkLst>
      </pc:sldChg>
      <pc:sldChg chg="addSp delSp modSp add mod">
        <pc:chgData name="Maxence Krill" userId="d5e21c2e-dc7f-4b3a-b746-c1b5dc0dcdb9" providerId="ADAL" clId="{B42DFEA0-D277-4AC3-ADC5-35DC40BBEA5C}" dt="2023-12-11T22:14:51.034" v="4767"/>
        <pc:sldMkLst>
          <pc:docMk/>
          <pc:sldMk cId="3598585340" sldId="329"/>
        </pc:sldMkLst>
        <pc:spChg chg="add mod">
          <ac:chgData name="Maxence Krill" userId="d5e21c2e-dc7f-4b3a-b746-c1b5dc0dcdb9" providerId="ADAL" clId="{B42DFEA0-D277-4AC3-ADC5-35DC40BBEA5C}" dt="2023-12-11T21:45:22.023" v="4100"/>
          <ac:spMkLst>
            <pc:docMk/>
            <pc:sldMk cId="3598585340" sldId="329"/>
            <ac:spMk id="3" creationId="{107308F6-5E36-5FDF-C64C-F52A69281968}"/>
          </ac:spMkLst>
        </pc:spChg>
        <pc:spChg chg="add mod">
          <ac:chgData name="Maxence Krill" userId="d5e21c2e-dc7f-4b3a-b746-c1b5dc0dcdb9" providerId="ADAL" clId="{B42DFEA0-D277-4AC3-ADC5-35DC40BBEA5C}" dt="2023-12-11T22:05:55.883" v="4464" actId="1036"/>
          <ac:spMkLst>
            <pc:docMk/>
            <pc:sldMk cId="3598585340" sldId="329"/>
            <ac:spMk id="4" creationId="{CA3FCB51-63E4-2102-1A7B-A9C76B01B41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598585340" sldId="329"/>
            <ac:spMk id="6" creationId="{04B2454D-2D53-5730-5B0B-501322FDBE4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598585340" sldId="329"/>
            <ac:spMk id="8" creationId="{F2F2BA3A-08DE-4FDC-BF09-5F71FB096FE3}"/>
          </ac:spMkLst>
        </pc:spChg>
        <pc:spChg chg="mod">
          <ac:chgData name="Maxence Krill" userId="d5e21c2e-dc7f-4b3a-b746-c1b5dc0dcdb9" providerId="ADAL" clId="{B42DFEA0-D277-4AC3-ADC5-35DC40BBEA5C}" dt="2023-12-11T21:45:46.710" v="4107" actId="14100"/>
          <ac:spMkLst>
            <pc:docMk/>
            <pc:sldMk cId="3598585340" sldId="329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598585340" sldId="329"/>
            <ac:spMk id="10" creationId="{CAB234CA-0AE7-8145-207C-F25A825DA144}"/>
          </ac:spMkLst>
        </pc:spChg>
        <pc:spChg chg="add mod">
          <ac:chgData name="Maxence Krill" userId="d5e21c2e-dc7f-4b3a-b746-c1b5dc0dcdb9" providerId="ADAL" clId="{B42DFEA0-D277-4AC3-ADC5-35DC40BBEA5C}" dt="2023-12-11T22:14:51.034" v="4767"/>
          <ac:spMkLst>
            <pc:docMk/>
            <pc:sldMk cId="3598585340" sldId="329"/>
            <ac:spMk id="11" creationId="{289666B2-6AAC-F16C-1F8A-9245756426A1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2.267" v="4768"/>
        <pc:sldMkLst>
          <pc:docMk/>
          <pc:sldMk cId="812274466" sldId="330"/>
        </pc:sldMkLst>
        <pc:spChg chg="add mod">
          <ac:chgData name="Maxence Krill" userId="d5e21c2e-dc7f-4b3a-b746-c1b5dc0dcdb9" providerId="ADAL" clId="{B42DFEA0-D277-4AC3-ADC5-35DC40BBEA5C}" dt="2023-12-11T21:45:59.989" v="4110"/>
          <ac:spMkLst>
            <pc:docMk/>
            <pc:sldMk cId="812274466" sldId="330"/>
            <ac:spMk id="3" creationId="{A4E8F7F3-9038-054C-D54B-155F90CAB10C}"/>
          </ac:spMkLst>
        </pc:spChg>
        <pc:spChg chg="add mod">
          <ac:chgData name="Maxence Krill" userId="d5e21c2e-dc7f-4b3a-b746-c1b5dc0dcdb9" providerId="ADAL" clId="{B42DFEA0-D277-4AC3-ADC5-35DC40BBEA5C}" dt="2023-12-11T21:46:32.224" v="4147" actId="1038"/>
          <ac:spMkLst>
            <pc:docMk/>
            <pc:sldMk cId="812274466" sldId="330"/>
            <ac:spMk id="4" creationId="{58C274A0-81AF-0DC6-63EE-C43C7D733877}"/>
          </ac:spMkLst>
        </pc:spChg>
        <pc:spChg chg="add mod">
          <ac:chgData name="Maxence Krill" userId="d5e21c2e-dc7f-4b3a-b746-c1b5dc0dcdb9" providerId="ADAL" clId="{B42DFEA0-D277-4AC3-ADC5-35DC40BBEA5C}" dt="2023-12-11T22:05:50.978" v="4460" actId="1035"/>
          <ac:spMkLst>
            <pc:docMk/>
            <pc:sldMk cId="812274466" sldId="330"/>
            <ac:spMk id="6" creationId="{D9EACDCC-49C0-F08F-A001-D8F2002B6C6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12274466" sldId="330"/>
            <ac:spMk id="8" creationId="{49B0D87D-A9E2-0DDE-3F25-B4E411F2E22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12274466" sldId="330"/>
            <ac:spMk id="10" creationId="{4329948C-925E-B14C-C36A-6FCA3E58F4F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812274466" sldId="330"/>
            <ac:spMk id="11" creationId="{DEA6A0F4-45E0-8D20-1692-AB215CFF1751}"/>
          </ac:spMkLst>
        </pc:spChg>
        <pc:spChg chg="add mod">
          <ac:chgData name="Maxence Krill" userId="d5e21c2e-dc7f-4b3a-b746-c1b5dc0dcdb9" providerId="ADAL" clId="{B42DFEA0-D277-4AC3-ADC5-35DC40BBEA5C}" dt="2023-12-11T22:14:52.267" v="4768"/>
          <ac:spMkLst>
            <pc:docMk/>
            <pc:sldMk cId="812274466" sldId="330"/>
            <ac:spMk id="12" creationId="{883EF942-B352-1539-14CF-2D672123140D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2.753" v="4769"/>
        <pc:sldMkLst>
          <pc:docMk/>
          <pc:sldMk cId="2732725993" sldId="331"/>
        </pc:sldMkLst>
        <pc:spChg chg="add mod">
          <ac:chgData name="Maxence Krill" userId="d5e21c2e-dc7f-4b3a-b746-c1b5dc0dcdb9" providerId="ADAL" clId="{B42DFEA0-D277-4AC3-ADC5-35DC40BBEA5C}" dt="2023-12-11T21:46:24.081" v="4133" actId="1037"/>
          <ac:spMkLst>
            <pc:docMk/>
            <pc:sldMk cId="2732725993" sldId="331"/>
            <ac:spMk id="3" creationId="{9767DFF9-98B3-B52E-5EF5-39F36E653956}"/>
          </ac:spMkLst>
        </pc:spChg>
        <pc:spChg chg="add mod">
          <ac:chgData name="Maxence Krill" userId="d5e21c2e-dc7f-4b3a-b746-c1b5dc0dcdb9" providerId="ADAL" clId="{B42DFEA0-D277-4AC3-ADC5-35DC40BBEA5C}" dt="2023-12-11T22:05:37.690" v="4452" actId="1036"/>
          <ac:spMkLst>
            <pc:docMk/>
            <pc:sldMk cId="2732725993" sldId="331"/>
            <ac:spMk id="4" creationId="{EAFA4CDB-B351-6A7F-6832-FA4E64FF3E8C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732725993" sldId="331"/>
            <ac:spMk id="6" creationId="{EF15CFAE-E719-D3F0-E280-FB944B2714C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732725993" sldId="331"/>
            <ac:spMk id="8" creationId="{AC950550-6B0C-C089-5189-20ECD6C70DD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732725993" sldId="331"/>
            <ac:spMk id="10" creationId="{988AFF0F-4D74-C8DE-2503-FE03ED430BDA}"/>
          </ac:spMkLst>
        </pc:spChg>
        <pc:spChg chg="add mod">
          <ac:chgData name="Maxence Krill" userId="d5e21c2e-dc7f-4b3a-b746-c1b5dc0dcdb9" providerId="ADAL" clId="{B42DFEA0-D277-4AC3-ADC5-35DC40BBEA5C}" dt="2023-12-11T22:14:52.753" v="4769"/>
          <ac:spMkLst>
            <pc:docMk/>
            <pc:sldMk cId="2732725993" sldId="331"/>
            <ac:spMk id="11" creationId="{70B6660B-4979-25AA-CD1D-B8A0AAD5DDAD}"/>
          </ac:spMkLst>
        </pc:spChg>
      </pc:sldChg>
      <pc:sldChg chg="delSp modSp add del mod">
        <pc:chgData name="Maxence Krill" userId="d5e21c2e-dc7f-4b3a-b746-c1b5dc0dcdb9" providerId="ADAL" clId="{B42DFEA0-D277-4AC3-ADC5-35DC40BBEA5C}" dt="2023-12-11T22:02:58.488" v="4336" actId="47"/>
        <pc:sldMkLst>
          <pc:docMk/>
          <pc:sldMk cId="567972066" sldId="332"/>
        </pc:sldMkLst>
        <pc:spChg chg="del">
          <ac:chgData name="Maxence Krill" userId="d5e21c2e-dc7f-4b3a-b746-c1b5dc0dcdb9" providerId="ADAL" clId="{B42DFEA0-D277-4AC3-ADC5-35DC40BBEA5C}" dt="2023-12-11T21:47:55.041" v="4175" actId="478"/>
          <ac:spMkLst>
            <pc:docMk/>
            <pc:sldMk cId="567972066" sldId="332"/>
            <ac:spMk id="3" creationId="{4F31E636-0566-9564-FFC5-196473F6F393}"/>
          </ac:spMkLst>
        </pc:spChg>
        <pc:spChg chg="del">
          <ac:chgData name="Maxence Krill" userId="d5e21c2e-dc7f-4b3a-b746-c1b5dc0dcdb9" providerId="ADAL" clId="{B42DFEA0-D277-4AC3-ADC5-35DC40BBEA5C}" dt="2023-12-11T21:47:56.336" v="4176" actId="478"/>
          <ac:spMkLst>
            <pc:docMk/>
            <pc:sldMk cId="567972066" sldId="332"/>
            <ac:spMk id="4" creationId="{E78D9D26-56D8-CBEF-35BC-3A6E8923A7CA}"/>
          </ac:spMkLst>
        </pc:spChg>
        <pc:spChg chg="mod">
          <ac:chgData name="Maxence Krill" userId="d5e21c2e-dc7f-4b3a-b746-c1b5dc0dcdb9" providerId="ADAL" clId="{B42DFEA0-D277-4AC3-ADC5-35DC40BBEA5C}" dt="2023-12-11T21:52:14.288" v="4199" actId="20577"/>
          <ac:spMkLst>
            <pc:docMk/>
            <pc:sldMk cId="567972066" sldId="332"/>
            <ac:spMk id="7" creationId="{9593C553-FA9A-674A-19F9-7743FBD744A9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6.419" v="4772"/>
        <pc:sldMkLst>
          <pc:docMk/>
          <pc:sldMk cId="2994031077" sldId="332"/>
        </pc:sldMkLst>
        <pc:spChg chg="add mod">
          <ac:chgData name="Maxence Krill" userId="d5e21c2e-dc7f-4b3a-b746-c1b5dc0dcdb9" providerId="ADAL" clId="{B42DFEA0-D277-4AC3-ADC5-35DC40BBEA5C}" dt="2023-12-11T22:05:03.787" v="4406" actId="1035"/>
          <ac:spMkLst>
            <pc:docMk/>
            <pc:sldMk cId="2994031077" sldId="332"/>
            <ac:spMk id="3" creationId="{DEF0BF9F-6A61-83C4-43C6-C9B7A06C823A}"/>
          </ac:spMkLst>
        </pc:spChg>
        <pc:spChg chg="add mod">
          <ac:chgData name="Maxence Krill" userId="d5e21c2e-dc7f-4b3a-b746-c1b5dc0dcdb9" providerId="ADAL" clId="{B42DFEA0-D277-4AC3-ADC5-35DC40BBEA5C}" dt="2023-12-11T22:05:27.595" v="4444" actId="1036"/>
          <ac:spMkLst>
            <pc:docMk/>
            <pc:sldMk cId="2994031077" sldId="332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94031077" sldId="332"/>
            <ac:spMk id="6" creationId="{89EE888F-63B1-7551-E33E-99F15679AF53}"/>
          </ac:spMkLst>
        </pc:spChg>
        <pc:spChg chg="mod">
          <ac:chgData name="Maxence Krill" userId="d5e21c2e-dc7f-4b3a-b746-c1b5dc0dcdb9" providerId="ADAL" clId="{B42DFEA0-D277-4AC3-ADC5-35DC40BBEA5C}" dt="2023-12-11T22:09:28.836" v="4637"/>
          <ac:spMkLst>
            <pc:docMk/>
            <pc:sldMk cId="2994031077" sldId="332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94031077" sldId="332"/>
            <ac:spMk id="8" creationId="{98450117-F2FB-D9F6-0D51-6A9B4840F09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94031077" sldId="332"/>
            <ac:spMk id="10" creationId="{BDAF4068-7DE4-0F43-B37D-AFF6260F7DCD}"/>
          </ac:spMkLst>
        </pc:spChg>
        <pc:spChg chg="add mod">
          <ac:chgData name="Maxence Krill" userId="d5e21c2e-dc7f-4b3a-b746-c1b5dc0dcdb9" providerId="ADAL" clId="{B42DFEA0-D277-4AC3-ADC5-35DC40BBEA5C}" dt="2023-12-11T22:14:56.419" v="4772"/>
          <ac:spMkLst>
            <pc:docMk/>
            <pc:sldMk cId="2994031077" sldId="332"/>
            <ac:spMk id="11" creationId="{37D2BFB6-C0EB-4D32-A197-DEB05B487FCB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6.875" v="4773"/>
        <pc:sldMkLst>
          <pc:docMk/>
          <pc:sldMk cId="1457551424" sldId="333"/>
        </pc:sldMkLst>
        <pc:spChg chg="mod">
          <ac:chgData name="Maxence Krill" userId="d5e21c2e-dc7f-4b3a-b746-c1b5dc0dcdb9" providerId="ADAL" clId="{B42DFEA0-D277-4AC3-ADC5-35DC40BBEA5C}" dt="2023-12-11T22:06:35.583" v="4478" actId="14100"/>
          <ac:spMkLst>
            <pc:docMk/>
            <pc:sldMk cId="1457551424" sldId="333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7:05.615" v="4538" actId="1076"/>
          <ac:spMkLst>
            <pc:docMk/>
            <pc:sldMk cId="1457551424" sldId="333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57551424" sldId="333"/>
            <ac:spMk id="6" creationId="{369A2265-835F-CEBF-FE30-A25A29ECBACA}"/>
          </ac:spMkLst>
        </pc:spChg>
        <pc:spChg chg="mod">
          <ac:chgData name="Maxence Krill" userId="d5e21c2e-dc7f-4b3a-b746-c1b5dc0dcdb9" providerId="ADAL" clId="{B42DFEA0-D277-4AC3-ADC5-35DC40BBEA5C}" dt="2023-12-11T22:09:30.745" v="4638"/>
          <ac:spMkLst>
            <pc:docMk/>
            <pc:sldMk cId="1457551424" sldId="333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57551424" sldId="333"/>
            <ac:spMk id="8" creationId="{AB0D6E6E-C498-48B4-9248-CE7A2C43AFE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457551424" sldId="333"/>
            <ac:spMk id="10" creationId="{BA8585FA-27A0-A612-8727-AF8376AE2477}"/>
          </ac:spMkLst>
        </pc:spChg>
        <pc:spChg chg="add mod">
          <ac:chgData name="Maxence Krill" userId="d5e21c2e-dc7f-4b3a-b746-c1b5dc0dcdb9" providerId="ADAL" clId="{B42DFEA0-D277-4AC3-ADC5-35DC40BBEA5C}" dt="2023-12-11T22:14:56.875" v="4773"/>
          <ac:spMkLst>
            <pc:docMk/>
            <pc:sldMk cId="1457551424" sldId="333"/>
            <ac:spMk id="11" creationId="{8BA3E227-841C-47F7-A5EC-F4FF690322B1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7.290" v="4774"/>
        <pc:sldMkLst>
          <pc:docMk/>
          <pc:sldMk cId="504330482" sldId="334"/>
        </pc:sldMkLst>
        <pc:spChg chg="mod">
          <ac:chgData name="Maxence Krill" userId="d5e21c2e-dc7f-4b3a-b746-c1b5dc0dcdb9" providerId="ADAL" clId="{B42DFEA0-D277-4AC3-ADC5-35DC40BBEA5C}" dt="2023-12-11T22:07:26.071" v="4546" actId="14100"/>
          <ac:spMkLst>
            <pc:docMk/>
            <pc:sldMk cId="504330482" sldId="334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7:43.286" v="4573" actId="1076"/>
          <ac:spMkLst>
            <pc:docMk/>
            <pc:sldMk cId="504330482" sldId="334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504330482" sldId="334"/>
            <ac:spMk id="6" creationId="{F8D91B01-1E70-A005-AEB4-4AFC95F42388}"/>
          </ac:spMkLst>
        </pc:spChg>
        <pc:spChg chg="mod">
          <ac:chgData name="Maxence Krill" userId="d5e21c2e-dc7f-4b3a-b746-c1b5dc0dcdb9" providerId="ADAL" clId="{B42DFEA0-D277-4AC3-ADC5-35DC40BBEA5C}" dt="2023-12-11T22:09:32.101" v="4639"/>
          <ac:spMkLst>
            <pc:docMk/>
            <pc:sldMk cId="504330482" sldId="334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504330482" sldId="334"/>
            <ac:spMk id="8" creationId="{340DE0F8-9B40-AE87-CA8B-74D08D616D8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504330482" sldId="334"/>
            <ac:spMk id="10" creationId="{EC8D7555-33DE-2B60-BEB4-9D3D07B0359A}"/>
          </ac:spMkLst>
        </pc:spChg>
        <pc:spChg chg="add mod">
          <ac:chgData name="Maxence Krill" userId="d5e21c2e-dc7f-4b3a-b746-c1b5dc0dcdb9" providerId="ADAL" clId="{B42DFEA0-D277-4AC3-ADC5-35DC40BBEA5C}" dt="2023-12-11T22:14:57.290" v="4774"/>
          <ac:spMkLst>
            <pc:docMk/>
            <pc:sldMk cId="504330482" sldId="334"/>
            <ac:spMk id="11" creationId="{11F52EF4-90EB-A51E-D97A-ECC4375FE991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9.353" v="4775"/>
        <pc:sldMkLst>
          <pc:docMk/>
          <pc:sldMk cId="3736925888" sldId="335"/>
        </pc:sldMkLst>
        <pc:spChg chg="mod">
          <ac:chgData name="Maxence Krill" userId="d5e21c2e-dc7f-4b3a-b746-c1b5dc0dcdb9" providerId="ADAL" clId="{B42DFEA0-D277-4AC3-ADC5-35DC40BBEA5C}" dt="2023-12-11T22:08:04.286" v="4576" actId="14100"/>
          <ac:spMkLst>
            <pc:docMk/>
            <pc:sldMk cId="3736925888" sldId="335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11:20.823" v="4707" actId="1036"/>
          <ac:spMkLst>
            <pc:docMk/>
            <pc:sldMk cId="3736925888" sldId="335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36925888" sldId="335"/>
            <ac:spMk id="6" creationId="{FB2EA670-77D4-F6CB-95E3-CFE4D38E1F7C}"/>
          </ac:spMkLst>
        </pc:spChg>
        <pc:spChg chg="mod">
          <ac:chgData name="Maxence Krill" userId="d5e21c2e-dc7f-4b3a-b746-c1b5dc0dcdb9" providerId="ADAL" clId="{B42DFEA0-D277-4AC3-ADC5-35DC40BBEA5C}" dt="2023-12-11T22:09:33.512" v="4640"/>
          <ac:spMkLst>
            <pc:docMk/>
            <pc:sldMk cId="3736925888" sldId="335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36925888" sldId="335"/>
            <ac:spMk id="8" creationId="{121FD7F6-4A47-DAAB-A07F-01A33000A6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736925888" sldId="335"/>
            <ac:spMk id="10" creationId="{8A1C984C-08C9-07D5-5277-7EF00675AF5D}"/>
          </ac:spMkLst>
        </pc:spChg>
        <pc:spChg chg="add mod">
          <ac:chgData name="Maxence Krill" userId="d5e21c2e-dc7f-4b3a-b746-c1b5dc0dcdb9" providerId="ADAL" clId="{B42DFEA0-D277-4AC3-ADC5-35DC40BBEA5C}" dt="2023-12-11T22:14:59.353" v="4775"/>
          <ac:spMkLst>
            <pc:docMk/>
            <pc:sldMk cId="3736925888" sldId="335"/>
            <ac:spMk id="11" creationId="{971DE976-017F-5314-2167-51FBEFB71F5D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9.754" v="4776"/>
        <pc:sldMkLst>
          <pc:docMk/>
          <pc:sldMk cId="251390214" sldId="336"/>
        </pc:sldMkLst>
        <pc:spChg chg="mod">
          <ac:chgData name="Maxence Krill" userId="d5e21c2e-dc7f-4b3a-b746-c1b5dc0dcdb9" providerId="ADAL" clId="{B42DFEA0-D277-4AC3-ADC5-35DC40BBEA5C}" dt="2023-12-11T22:08:41.181" v="4595" actId="14100"/>
          <ac:spMkLst>
            <pc:docMk/>
            <pc:sldMk cId="251390214" sldId="336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8:54.365" v="4618" actId="14100"/>
          <ac:spMkLst>
            <pc:docMk/>
            <pc:sldMk cId="251390214" sldId="336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1390214" sldId="336"/>
            <ac:spMk id="6" creationId="{79A3BA28-F812-F3CA-BA48-86269D7B67CE}"/>
          </ac:spMkLst>
        </pc:spChg>
        <pc:spChg chg="mod">
          <ac:chgData name="Maxence Krill" userId="d5e21c2e-dc7f-4b3a-b746-c1b5dc0dcdb9" providerId="ADAL" clId="{B42DFEA0-D277-4AC3-ADC5-35DC40BBEA5C}" dt="2023-12-11T22:09:34.852" v="4641"/>
          <ac:spMkLst>
            <pc:docMk/>
            <pc:sldMk cId="251390214" sldId="336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1390214" sldId="336"/>
            <ac:spMk id="8" creationId="{60AF5E75-1EA5-60F8-967E-C9C2CE0AD47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51390214" sldId="336"/>
            <ac:spMk id="10" creationId="{C7250383-D2D6-ABCE-A1EF-303E7EC2B0DC}"/>
          </ac:spMkLst>
        </pc:spChg>
        <pc:spChg chg="add mod">
          <ac:chgData name="Maxence Krill" userId="d5e21c2e-dc7f-4b3a-b746-c1b5dc0dcdb9" providerId="ADAL" clId="{B42DFEA0-D277-4AC3-ADC5-35DC40BBEA5C}" dt="2023-12-11T22:14:59.754" v="4776"/>
          <ac:spMkLst>
            <pc:docMk/>
            <pc:sldMk cId="251390214" sldId="336"/>
            <ac:spMk id="11" creationId="{DEA833C7-FBCB-8C73-18A5-697C930E8C65}"/>
          </ac:spMkLst>
        </pc:spChg>
      </pc:sldChg>
      <pc:sldChg chg="addSp delSp modSp new del mod">
        <pc:chgData name="Maxence Krill" userId="d5e21c2e-dc7f-4b3a-b746-c1b5dc0dcdb9" providerId="ADAL" clId="{B42DFEA0-D277-4AC3-ADC5-35DC40BBEA5C}" dt="2023-12-11T22:17:09.479" v="4798" actId="2696"/>
        <pc:sldMkLst>
          <pc:docMk/>
          <pc:sldMk cId="703466909" sldId="337"/>
        </pc:sldMkLst>
        <pc:spChg chg="add del mod">
          <ac:chgData name="Maxence Krill" userId="d5e21c2e-dc7f-4b3a-b746-c1b5dc0dcdb9" providerId="ADAL" clId="{B42DFEA0-D277-4AC3-ADC5-35DC40BBEA5C}" dt="2023-12-11T22:16:52.320" v="4793" actId="14100"/>
          <ac:spMkLst>
            <pc:docMk/>
            <pc:sldMk cId="703466909" sldId="337"/>
            <ac:spMk id="2" creationId="{3E22998F-6EAF-5A0F-3533-3D9B088C627B}"/>
          </ac:spMkLst>
        </pc:spChg>
        <pc:spChg chg="mod">
          <ac:chgData name="Maxence Krill" userId="d5e21c2e-dc7f-4b3a-b746-c1b5dc0dcdb9" providerId="ADAL" clId="{B42DFEA0-D277-4AC3-ADC5-35DC40BBEA5C}" dt="2023-12-11T22:16:58.071" v="4795" actId="14100"/>
          <ac:spMkLst>
            <pc:docMk/>
            <pc:sldMk cId="703466909" sldId="337"/>
            <ac:spMk id="3" creationId="{2408365A-853B-8C51-0E59-A5840E51B46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703466909" sldId="337"/>
            <ac:spMk id="4" creationId="{E938FCC0-03BF-3B30-A361-F7F7109EDC3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703466909" sldId="337"/>
            <ac:spMk id="5" creationId="{68935863-C6ED-A0C1-58EF-72B325E33BC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703466909" sldId="337"/>
            <ac:spMk id="6" creationId="{E88658FA-6E0D-DEE5-8320-EA2ECC981EC6}"/>
          </ac:spMkLst>
        </pc:spChg>
        <pc:spChg chg="add mod">
          <ac:chgData name="Maxence Krill" userId="d5e21c2e-dc7f-4b3a-b746-c1b5dc0dcdb9" providerId="ADAL" clId="{B42DFEA0-D277-4AC3-ADC5-35DC40BBEA5C}" dt="2023-12-11T22:15:00.256" v="4777"/>
          <ac:spMkLst>
            <pc:docMk/>
            <pc:sldMk cId="703466909" sldId="337"/>
            <ac:spMk id="7" creationId="{B8441C7F-4200-98BF-CE11-94FFD9BFE2A7}"/>
          </ac:spMkLst>
        </pc:spChg>
        <pc:spChg chg="add del mod">
          <ac:chgData name="Maxence Krill" userId="d5e21c2e-dc7f-4b3a-b746-c1b5dc0dcdb9" providerId="ADAL" clId="{B42DFEA0-D277-4AC3-ADC5-35DC40BBEA5C}" dt="2023-12-11T22:16:54.235" v="4794" actId="478"/>
          <ac:spMkLst>
            <pc:docMk/>
            <pc:sldMk cId="703466909" sldId="337"/>
            <ac:spMk id="8" creationId="{89ABDD68-98C0-36C5-7B50-5E6603F22A27}"/>
          </ac:spMkLst>
        </pc:spChg>
        <pc:spChg chg="add del mod">
          <ac:chgData name="Maxence Krill" userId="d5e21c2e-dc7f-4b3a-b746-c1b5dc0dcdb9" providerId="ADAL" clId="{B42DFEA0-D277-4AC3-ADC5-35DC40BBEA5C}" dt="2023-12-11T22:16:44.574" v="4788" actId="478"/>
          <ac:spMkLst>
            <pc:docMk/>
            <pc:sldMk cId="703466909" sldId="337"/>
            <ac:spMk id="10" creationId="{A135ABA0-5301-2983-B16B-59F6EF23C560}"/>
          </ac:spMkLst>
        </pc:spChg>
      </pc:sldChg>
      <pc:sldChg chg="addSp delSp modSp add mod modShow">
        <pc:chgData name="Maxence Krill" userId="d5e21c2e-dc7f-4b3a-b746-c1b5dc0dcdb9" providerId="ADAL" clId="{B42DFEA0-D277-4AC3-ADC5-35DC40BBEA5C}" dt="2023-12-11T22:19:29.840" v="4854" actId="478"/>
        <pc:sldMkLst>
          <pc:docMk/>
          <pc:sldMk cId="1564068542" sldId="338"/>
        </pc:sldMkLst>
        <pc:spChg chg="mod">
          <ac:chgData name="Maxence Krill" userId="d5e21c2e-dc7f-4b3a-b746-c1b5dc0dcdb9" providerId="ADAL" clId="{B42DFEA0-D277-4AC3-ADC5-35DC40BBEA5C}" dt="2023-12-11T22:17:06.400" v="4797"/>
          <ac:spMkLst>
            <pc:docMk/>
            <pc:sldMk cId="1564068542" sldId="338"/>
            <ac:spMk id="2" creationId="{69340F66-22F1-28C7-851B-5AE7C430AD66}"/>
          </ac:spMkLst>
        </pc:spChg>
        <pc:spChg chg="add del">
          <ac:chgData name="Maxence Krill" userId="d5e21c2e-dc7f-4b3a-b746-c1b5dc0dcdb9" providerId="ADAL" clId="{B42DFEA0-D277-4AC3-ADC5-35DC40BBEA5C}" dt="2023-12-11T22:18:19.569" v="4808" actId="22"/>
          <ac:spMkLst>
            <pc:docMk/>
            <pc:sldMk cId="1564068542" sldId="338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9:05.705" v="4847" actId="20577"/>
          <ac:spMkLst>
            <pc:docMk/>
            <pc:sldMk cId="1564068542" sldId="338"/>
            <ac:spMk id="12" creationId="{0C2A1D71-574D-A923-81AC-F89614BF81A5}"/>
          </ac:spMkLst>
        </pc:spChg>
        <pc:spChg chg="add del mod">
          <ac:chgData name="Maxence Krill" userId="d5e21c2e-dc7f-4b3a-b746-c1b5dc0dcdb9" providerId="ADAL" clId="{B42DFEA0-D277-4AC3-ADC5-35DC40BBEA5C}" dt="2023-12-11T22:19:28.673" v="4852" actId="478"/>
          <ac:spMkLst>
            <pc:docMk/>
            <pc:sldMk cId="1564068542" sldId="338"/>
            <ac:spMk id="13" creationId="{EA61781B-689E-6D40-55F2-D86840C4AFD4}"/>
          </ac:spMkLst>
        </pc:spChg>
        <pc:spChg chg="add del mod">
          <ac:chgData name="Maxence Krill" userId="d5e21c2e-dc7f-4b3a-b746-c1b5dc0dcdb9" providerId="ADAL" clId="{B42DFEA0-D277-4AC3-ADC5-35DC40BBEA5C}" dt="2023-12-11T22:19:29.840" v="4854" actId="478"/>
          <ac:spMkLst>
            <pc:docMk/>
            <pc:sldMk cId="1564068542" sldId="338"/>
            <ac:spMk id="14" creationId="{261AA397-BAF2-C84A-423B-F6006C16FAC2}"/>
          </ac:spMkLst>
        </pc:spChg>
        <pc:spChg chg="add del mod">
          <ac:chgData name="Maxence Krill" userId="d5e21c2e-dc7f-4b3a-b746-c1b5dc0dcdb9" providerId="ADAL" clId="{B42DFEA0-D277-4AC3-ADC5-35DC40BBEA5C}" dt="2023-12-11T22:19:27.555" v="4851" actId="478"/>
          <ac:spMkLst>
            <pc:docMk/>
            <pc:sldMk cId="1564068542" sldId="338"/>
            <ac:spMk id="16" creationId="{86B1A3DC-3F62-3027-D176-0E95E642C5C8}"/>
          </ac:spMkLst>
        </pc:spChg>
        <pc:graphicFrameChg chg="mod">
          <ac:chgData name="Maxence Krill" userId="d5e21c2e-dc7f-4b3a-b746-c1b5dc0dcdb9" providerId="ADAL" clId="{B42DFEA0-D277-4AC3-ADC5-35DC40BBEA5C}" dt="2023-12-11T22:17:23.268" v="4801" actId="207"/>
          <ac:graphicFrameMkLst>
            <pc:docMk/>
            <pc:sldMk cId="1564068542" sldId="338"/>
            <ac:graphicFrameMk id="19" creationId="{049279A6-68DA-FBA3-E4BE-8219103C20A0}"/>
          </ac:graphicFrameMkLst>
        </pc:graphicFrameChg>
        <pc:picChg chg="add del">
          <ac:chgData name="Maxence Krill" userId="d5e21c2e-dc7f-4b3a-b746-c1b5dc0dcdb9" providerId="ADAL" clId="{B42DFEA0-D277-4AC3-ADC5-35DC40BBEA5C}" dt="2023-12-11T22:18:15.148" v="4803" actId="22"/>
          <ac:picMkLst>
            <pc:docMk/>
            <pc:sldMk cId="1564068542" sldId="338"/>
            <ac:picMk id="4" creationId="{C3D20BBB-3BAE-E0E2-AB29-4FC5B25FF2CE}"/>
          </ac:picMkLst>
        </pc:picChg>
        <pc:picChg chg="add del mod ord">
          <ac:chgData name="Maxence Krill" userId="d5e21c2e-dc7f-4b3a-b746-c1b5dc0dcdb9" providerId="ADAL" clId="{B42DFEA0-D277-4AC3-ADC5-35DC40BBEA5C}" dt="2023-12-11T22:18:18.907" v="4807" actId="22"/>
          <ac:picMkLst>
            <pc:docMk/>
            <pc:sldMk cId="1564068542" sldId="338"/>
            <ac:picMk id="8" creationId="{39B37312-0C81-0CAD-1917-C5DFBC4BB51F}"/>
          </ac:picMkLst>
        </pc:picChg>
        <pc:picChg chg="add mod">
          <ac:chgData name="Maxence Krill" userId="d5e21c2e-dc7f-4b3a-b746-c1b5dc0dcdb9" providerId="ADAL" clId="{B42DFEA0-D277-4AC3-ADC5-35DC40BBEA5C}" dt="2023-12-11T22:18:18.235" v="4806" actId="571"/>
          <ac:picMkLst>
            <pc:docMk/>
            <pc:sldMk cId="1564068542" sldId="338"/>
            <ac:picMk id="9" creationId="{77FDD0BB-3F6E-CDB1-9A0F-CA85E9567DEF}"/>
          </ac:picMkLst>
        </pc:picChg>
        <pc:picChg chg="add del mod ord modCrop">
          <ac:chgData name="Maxence Krill" userId="d5e21c2e-dc7f-4b3a-b746-c1b5dc0dcdb9" providerId="ADAL" clId="{B42DFEA0-D277-4AC3-ADC5-35DC40BBEA5C}" dt="2023-12-11T22:19:27.555" v="4851" actId="478"/>
          <ac:picMkLst>
            <pc:docMk/>
            <pc:sldMk cId="1564068542" sldId="338"/>
            <ac:picMk id="11" creationId="{724A240B-C0BB-846A-9841-B3F1E081E19A}"/>
          </ac:picMkLst>
        </pc:picChg>
      </pc:sldChg>
      <pc:sldChg chg="modSp add mod">
        <pc:chgData name="Maxence Krill" userId="d5e21c2e-dc7f-4b3a-b746-c1b5dc0dcdb9" providerId="ADAL" clId="{B42DFEA0-D277-4AC3-ADC5-35DC40BBEA5C}" dt="2023-12-11T22:20:14.017" v="4889" actId="1037"/>
        <pc:sldMkLst>
          <pc:docMk/>
          <pc:sldMk cId="3023950316" sldId="339"/>
        </pc:sldMkLst>
        <pc:spChg chg="mod">
          <ac:chgData name="Maxence Krill" userId="d5e21c2e-dc7f-4b3a-b746-c1b5dc0dcdb9" providerId="ADAL" clId="{B42DFEA0-D277-4AC3-ADC5-35DC40BBEA5C}" dt="2023-12-11T22:19:39.814" v="4856" actId="14100"/>
          <ac:spMkLst>
            <pc:docMk/>
            <pc:sldMk cId="3023950316" sldId="339"/>
            <ac:spMk id="13" creationId="{EA61781B-689E-6D40-55F2-D86840C4AFD4}"/>
          </ac:spMkLst>
        </pc:spChg>
        <pc:spChg chg="mod">
          <ac:chgData name="Maxence Krill" userId="d5e21c2e-dc7f-4b3a-b746-c1b5dc0dcdb9" providerId="ADAL" clId="{B42DFEA0-D277-4AC3-ADC5-35DC40BBEA5C}" dt="2023-12-11T22:20:14.017" v="4889" actId="1037"/>
          <ac:spMkLst>
            <pc:docMk/>
            <pc:sldMk cId="3023950316" sldId="339"/>
            <ac:spMk id="14" creationId="{261AA397-BAF2-C84A-423B-F6006C16FAC2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23:08.639" v="5011" actId="1037"/>
        <pc:sldMkLst>
          <pc:docMk/>
          <pc:sldMk cId="3526853987" sldId="340"/>
        </pc:sldMkLst>
        <pc:spChg chg="add del mod">
          <ac:chgData name="Maxence Krill" userId="d5e21c2e-dc7f-4b3a-b746-c1b5dc0dcdb9" providerId="ADAL" clId="{B42DFEA0-D277-4AC3-ADC5-35DC40BBEA5C}" dt="2023-12-11T22:20:30.603" v="4896"/>
          <ac:spMkLst>
            <pc:docMk/>
            <pc:sldMk cId="3526853987" sldId="340"/>
            <ac:spMk id="3" creationId="{C07B7F6A-01E0-F41F-D639-E29EB5457A7A}"/>
          </ac:spMkLst>
        </pc:spChg>
        <pc:spChg chg="add mod">
          <ac:chgData name="Maxence Krill" userId="d5e21c2e-dc7f-4b3a-b746-c1b5dc0dcdb9" providerId="ADAL" clId="{B42DFEA0-D277-4AC3-ADC5-35DC40BBEA5C}" dt="2023-12-11T22:21:28.497" v="4941" actId="14100"/>
          <ac:spMkLst>
            <pc:docMk/>
            <pc:sldMk cId="3526853987" sldId="340"/>
            <ac:spMk id="4" creationId="{B534CFD8-31B7-3864-CDF4-F1F88576EA83}"/>
          </ac:spMkLst>
        </pc:spChg>
        <pc:spChg chg="add mod">
          <ac:chgData name="Maxence Krill" userId="d5e21c2e-dc7f-4b3a-b746-c1b5dc0dcdb9" providerId="ADAL" clId="{B42DFEA0-D277-4AC3-ADC5-35DC40BBEA5C}" dt="2023-12-11T22:23:01.376" v="5007" actId="1038"/>
          <ac:spMkLst>
            <pc:docMk/>
            <pc:sldMk cId="3526853987" sldId="340"/>
            <ac:spMk id="5" creationId="{C34A989D-DACF-6137-1F16-22BA6A922042}"/>
          </ac:spMkLst>
        </pc:spChg>
        <pc:spChg chg="add del mod">
          <ac:chgData name="Maxence Krill" userId="d5e21c2e-dc7f-4b3a-b746-c1b5dc0dcdb9" providerId="ADAL" clId="{B42DFEA0-D277-4AC3-ADC5-35DC40BBEA5C}" dt="2023-12-11T22:22:13.322" v="4953"/>
          <ac:spMkLst>
            <pc:docMk/>
            <pc:sldMk cId="3526853987" sldId="340"/>
            <ac:spMk id="6" creationId="{26E98E9E-61F6-D14E-D590-6EDEC13AACC9}"/>
          </ac:spMkLst>
        </pc:spChg>
        <pc:spChg chg="add mod">
          <ac:chgData name="Maxence Krill" userId="d5e21c2e-dc7f-4b3a-b746-c1b5dc0dcdb9" providerId="ADAL" clId="{B42DFEA0-D277-4AC3-ADC5-35DC40BBEA5C}" dt="2023-12-11T22:23:04.407" v="5009" actId="1038"/>
          <ac:spMkLst>
            <pc:docMk/>
            <pc:sldMk cId="3526853987" sldId="340"/>
            <ac:spMk id="8" creationId="{11E4B4D0-FA8B-53AC-0431-2FAADA8CD48D}"/>
          </ac:spMkLst>
        </pc:spChg>
        <pc:spChg chg="mod">
          <ac:chgData name="Maxence Krill" userId="d5e21c2e-dc7f-4b3a-b746-c1b5dc0dcdb9" providerId="ADAL" clId="{B42DFEA0-D277-4AC3-ADC5-35DC40BBEA5C}" dt="2023-12-11T22:20:29.300" v="4894" actId="14100"/>
          <ac:spMkLst>
            <pc:docMk/>
            <pc:sldMk cId="3526853987" sldId="340"/>
            <ac:spMk id="13" creationId="{EA61781B-689E-6D40-55F2-D86840C4AFD4}"/>
          </ac:spMkLst>
        </pc:spChg>
        <pc:spChg chg="mod">
          <ac:chgData name="Maxence Krill" userId="d5e21c2e-dc7f-4b3a-b746-c1b5dc0dcdb9" providerId="ADAL" clId="{B42DFEA0-D277-4AC3-ADC5-35DC40BBEA5C}" dt="2023-12-11T22:23:08.639" v="5011" actId="1037"/>
          <ac:spMkLst>
            <pc:docMk/>
            <pc:sldMk cId="3526853987" sldId="340"/>
            <ac:spMk id="14" creationId="{261AA397-BAF2-C84A-423B-F6006C16FAC2}"/>
          </ac:spMkLst>
        </pc:spChg>
        <pc:picChg chg="mod">
          <ac:chgData name="Maxence Krill" userId="d5e21c2e-dc7f-4b3a-b746-c1b5dc0dcdb9" providerId="ADAL" clId="{B42DFEA0-D277-4AC3-ADC5-35DC40BBEA5C}" dt="2023-12-11T22:20:32.738" v="4899" actId="1076"/>
          <ac:picMkLst>
            <pc:docMk/>
            <pc:sldMk cId="3526853987" sldId="340"/>
            <ac:picMk id="11" creationId="{724A240B-C0BB-846A-9841-B3F1E081E19A}"/>
          </ac:picMkLst>
        </pc:picChg>
      </pc:sldChg>
      <pc:sldChg chg="new del">
        <pc:chgData name="Maxence Krill" userId="d5e21c2e-dc7f-4b3a-b746-c1b5dc0dcdb9" providerId="ADAL" clId="{B42DFEA0-D277-4AC3-ADC5-35DC40BBEA5C}" dt="2023-12-11T22:23:35.021" v="5013" actId="680"/>
        <pc:sldMkLst>
          <pc:docMk/>
          <pc:sldMk cId="703923051" sldId="341"/>
        </pc:sldMkLst>
      </pc:sldChg>
      <pc:sldChg chg="addSp delSp modSp add mod ord">
        <pc:chgData name="Maxence Krill" userId="d5e21c2e-dc7f-4b3a-b746-c1b5dc0dcdb9" providerId="ADAL" clId="{B42DFEA0-D277-4AC3-ADC5-35DC40BBEA5C}" dt="2023-12-11T22:25:38.598" v="5075"/>
        <pc:sldMkLst>
          <pc:docMk/>
          <pc:sldMk cId="1529961737" sldId="341"/>
        </pc:sldMkLst>
        <pc:spChg chg="add mod">
          <ac:chgData name="Maxence Krill" userId="d5e21c2e-dc7f-4b3a-b746-c1b5dc0dcdb9" providerId="ADAL" clId="{B42DFEA0-D277-4AC3-ADC5-35DC40BBEA5C}" dt="2023-12-11T22:25:26.159" v="5073" actId="948"/>
          <ac:spMkLst>
            <pc:docMk/>
            <pc:sldMk cId="1529961737" sldId="341"/>
            <ac:spMk id="4" creationId="{2062B3FB-966A-FCBA-7BB5-7312A87B72E4}"/>
          </ac:spMkLst>
        </pc:spChg>
        <pc:spChg chg="del mod">
          <ac:chgData name="Maxence Krill" userId="d5e21c2e-dc7f-4b3a-b746-c1b5dc0dcdb9" providerId="ADAL" clId="{B42DFEA0-D277-4AC3-ADC5-35DC40BBEA5C}" dt="2023-12-11T22:23:59.246" v="5040" actId="478"/>
          <ac:spMkLst>
            <pc:docMk/>
            <pc:sldMk cId="1529961737" sldId="341"/>
            <ac:spMk id="12" creationId="{0C2A1D71-574D-A923-81AC-F89614BF81A5}"/>
          </ac:spMkLst>
        </pc:spChg>
        <pc:picChg chg="del">
          <ac:chgData name="Maxence Krill" userId="d5e21c2e-dc7f-4b3a-b746-c1b5dc0dcdb9" providerId="ADAL" clId="{B42DFEA0-D277-4AC3-ADC5-35DC40BBEA5C}" dt="2023-12-11T22:23:39.768" v="5019" actId="478"/>
          <ac:picMkLst>
            <pc:docMk/>
            <pc:sldMk cId="1529961737" sldId="341"/>
            <ac:picMk id="11" creationId="{724A240B-C0BB-846A-9841-B3F1E081E19A}"/>
          </ac:picMkLst>
        </pc:picChg>
      </pc:sldChg>
      <pc:sldChg chg="add del">
        <pc:chgData name="Maxence Krill" userId="d5e21c2e-dc7f-4b3a-b746-c1b5dc0dcdb9" providerId="ADAL" clId="{B42DFEA0-D277-4AC3-ADC5-35DC40BBEA5C}" dt="2023-12-11T22:23:36.692" v="5015"/>
        <pc:sldMkLst>
          <pc:docMk/>
          <pc:sldMk cId="2437950937" sldId="341"/>
        </pc:sldMkLst>
      </pc:sldChg>
      <pc:sldChg chg="addSp modSp mod modAnim">
        <pc:chgData name="Maxence Krill" userId="d5e21c2e-dc7f-4b3a-b746-c1b5dc0dcdb9" providerId="ADAL" clId="{B42DFEA0-D277-4AC3-ADC5-35DC40BBEA5C}" dt="2023-12-18T22:59:42.999" v="8465"/>
        <pc:sldMkLst>
          <pc:docMk/>
          <pc:sldMk cId="786362810" sldId="346"/>
        </pc:sldMkLst>
        <pc:spChg chg="add mod">
          <ac:chgData name="Maxence Krill" userId="d5e21c2e-dc7f-4b3a-b746-c1b5dc0dcdb9" providerId="ADAL" clId="{B42DFEA0-D277-4AC3-ADC5-35DC40BBEA5C}" dt="2023-12-18T22:58:52.708" v="8452" actId="20577"/>
          <ac:spMkLst>
            <pc:docMk/>
            <pc:sldMk cId="786362810" sldId="346"/>
            <ac:spMk id="4" creationId="{F9B346DB-AC31-8BE9-8064-8C86766C3005}"/>
          </ac:spMkLst>
        </pc:spChg>
        <pc:graphicFrameChg chg="mod">
          <ac:chgData name="Maxence Krill" userId="d5e21c2e-dc7f-4b3a-b746-c1b5dc0dcdb9" providerId="ADAL" clId="{B42DFEA0-D277-4AC3-ADC5-35DC40BBEA5C}" dt="2023-12-18T22:58:39.032" v="8415" actId="12788"/>
          <ac:graphicFrameMkLst>
            <pc:docMk/>
            <pc:sldMk cId="786362810" sldId="346"/>
            <ac:graphicFrameMk id="10" creationId="{17AA7D31-0C38-E461-8DE7-B12C44BE480F}"/>
          </ac:graphicFrameMkLst>
        </pc:graphicFrameChg>
      </pc:sldChg>
      <pc:sldChg chg="addSp delSp modSp mod ord modShow">
        <pc:chgData name="Maxence Krill" userId="d5e21c2e-dc7f-4b3a-b746-c1b5dc0dcdb9" providerId="ADAL" clId="{B42DFEA0-D277-4AC3-ADC5-35DC40BBEA5C}" dt="2023-12-18T22:49:12.786" v="8055"/>
        <pc:sldMkLst>
          <pc:docMk/>
          <pc:sldMk cId="767316814" sldId="347"/>
        </pc:sldMkLst>
        <pc:spChg chg="add mod">
          <ac:chgData name="Maxence Krill" userId="d5e21c2e-dc7f-4b3a-b746-c1b5dc0dcdb9" providerId="ADAL" clId="{B42DFEA0-D277-4AC3-ADC5-35DC40BBEA5C}" dt="2023-12-18T19:47:34.750" v="5666" actId="20577"/>
          <ac:spMkLst>
            <pc:docMk/>
            <pc:sldMk cId="767316814" sldId="347"/>
            <ac:spMk id="4" creationId="{C48453D5-6135-1A13-75F1-A92D160551FA}"/>
          </ac:spMkLst>
        </pc:spChg>
        <pc:spChg chg="add del mod">
          <ac:chgData name="Maxence Krill" userId="d5e21c2e-dc7f-4b3a-b746-c1b5dc0dcdb9" providerId="ADAL" clId="{B42DFEA0-D277-4AC3-ADC5-35DC40BBEA5C}" dt="2023-12-18T19:49:28.797" v="5915" actId="478"/>
          <ac:spMkLst>
            <pc:docMk/>
            <pc:sldMk cId="767316814" sldId="347"/>
            <ac:spMk id="5" creationId="{8B16098D-63DD-0C96-205D-68BB27F3AFCD}"/>
          </ac:spMkLst>
        </pc:spChg>
        <pc:spChg chg="add del mod">
          <ac:chgData name="Maxence Krill" userId="d5e21c2e-dc7f-4b3a-b746-c1b5dc0dcdb9" providerId="ADAL" clId="{B42DFEA0-D277-4AC3-ADC5-35DC40BBEA5C}" dt="2023-12-18T19:49:27.142" v="5914" actId="478"/>
          <ac:spMkLst>
            <pc:docMk/>
            <pc:sldMk cId="767316814" sldId="347"/>
            <ac:spMk id="11" creationId="{494B26CB-55AB-B41B-DD3D-5F6ECB30D1F2}"/>
          </ac:spMkLst>
        </pc:spChg>
        <pc:spChg chg="add mod">
          <ac:chgData name="Maxence Krill" userId="d5e21c2e-dc7f-4b3a-b746-c1b5dc0dcdb9" providerId="ADAL" clId="{B42DFEA0-D277-4AC3-ADC5-35DC40BBEA5C}" dt="2023-12-18T19:52:54.860" v="5964" actId="20577"/>
          <ac:spMkLst>
            <pc:docMk/>
            <pc:sldMk cId="767316814" sldId="347"/>
            <ac:spMk id="12" creationId="{C230DDE9-3ED4-AEFF-7D4D-5996A0CDC9E7}"/>
          </ac:spMkLst>
        </pc:spChg>
        <pc:spChg chg="add del mod">
          <ac:chgData name="Maxence Krill" userId="d5e21c2e-dc7f-4b3a-b746-c1b5dc0dcdb9" providerId="ADAL" clId="{B42DFEA0-D277-4AC3-ADC5-35DC40BBEA5C}" dt="2023-12-18T19:59:30.631" v="6715" actId="20577"/>
          <ac:spMkLst>
            <pc:docMk/>
            <pc:sldMk cId="767316814" sldId="347"/>
            <ac:spMk id="13" creationId="{4AA025EF-31DE-5489-2E41-2449BDB76AA2}"/>
          </ac:spMkLst>
        </pc:spChg>
        <pc:spChg chg="add del mod">
          <ac:chgData name="Maxence Krill" userId="d5e21c2e-dc7f-4b3a-b746-c1b5dc0dcdb9" providerId="ADAL" clId="{B42DFEA0-D277-4AC3-ADC5-35DC40BBEA5C}" dt="2023-12-18T19:58:43.560" v="6582" actId="478"/>
          <ac:spMkLst>
            <pc:docMk/>
            <pc:sldMk cId="767316814" sldId="347"/>
            <ac:spMk id="18" creationId="{0E2C4744-4E81-38E1-850E-05576AB9B4F1}"/>
          </ac:spMkLst>
        </pc:spChg>
        <pc:spChg chg="add del mod">
          <ac:chgData name="Maxence Krill" userId="d5e21c2e-dc7f-4b3a-b746-c1b5dc0dcdb9" providerId="ADAL" clId="{B42DFEA0-D277-4AC3-ADC5-35DC40BBEA5C}" dt="2023-12-18T20:00:12.911" v="6813" actId="478"/>
          <ac:spMkLst>
            <pc:docMk/>
            <pc:sldMk cId="767316814" sldId="347"/>
            <ac:spMk id="19" creationId="{2CFA3F41-613A-6A22-764F-3D9B78FBE96E}"/>
          </ac:spMkLst>
        </pc:spChg>
        <pc:graphicFrameChg chg="add mod">
          <ac:chgData name="Maxence Krill" userId="d5e21c2e-dc7f-4b3a-b746-c1b5dc0dcdb9" providerId="ADAL" clId="{B42DFEA0-D277-4AC3-ADC5-35DC40BBEA5C}" dt="2023-12-18T19:48:44.989" v="5783" actId="1957"/>
          <ac:graphicFrameMkLst>
            <pc:docMk/>
            <pc:sldMk cId="767316814" sldId="347"/>
            <ac:graphicFrameMk id="10" creationId="{83006A6A-080D-8E72-26AD-DD8D61453A0C}"/>
          </ac:graphicFrameMkLst>
        </pc:graphicFrameChg>
        <pc:picChg chg="add del">
          <ac:chgData name="Maxence Krill" userId="d5e21c2e-dc7f-4b3a-b746-c1b5dc0dcdb9" providerId="ADAL" clId="{B42DFEA0-D277-4AC3-ADC5-35DC40BBEA5C}" dt="2023-12-18T19:54:17.469" v="6049" actId="22"/>
          <ac:picMkLst>
            <pc:docMk/>
            <pc:sldMk cId="767316814" sldId="347"/>
            <ac:picMk id="15" creationId="{E2ABAF2F-9932-5C42-DFBD-8EA33CB9D3B9}"/>
          </ac:picMkLst>
        </pc:picChg>
        <pc:picChg chg="add del">
          <ac:chgData name="Maxence Krill" userId="d5e21c2e-dc7f-4b3a-b746-c1b5dc0dcdb9" providerId="ADAL" clId="{B42DFEA0-D277-4AC3-ADC5-35DC40BBEA5C}" dt="2023-12-18T19:57:19.578" v="6280" actId="22"/>
          <ac:picMkLst>
            <pc:docMk/>
            <pc:sldMk cId="767316814" sldId="347"/>
            <ac:picMk id="17" creationId="{E543337A-D332-4387-FA51-92242F75F2E4}"/>
          </ac:picMkLst>
        </pc:picChg>
        <pc:picChg chg="mod">
          <ac:chgData name="Maxence Krill" userId="d5e21c2e-dc7f-4b3a-b746-c1b5dc0dcdb9" providerId="ADAL" clId="{B42DFEA0-D277-4AC3-ADC5-35DC40BBEA5C}" dt="2023-12-18T19:59:01.561" v="6585" actId="1076"/>
          <ac:picMkLst>
            <pc:docMk/>
            <pc:sldMk cId="767316814" sldId="347"/>
            <ac:picMk id="191" creationId="{8AFCCA44-722B-7932-CC76-4D673ACE4AA6}"/>
          </ac:picMkLst>
        </pc:picChg>
        <pc:picChg chg="mod">
          <ac:chgData name="Maxence Krill" userId="d5e21c2e-dc7f-4b3a-b746-c1b5dc0dcdb9" providerId="ADAL" clId="{B42DFEA0-D277-4AC3-ADC5-35DC40BBEA5C}" dt="2023-12-18T22:05:28.670" v="7302" actId="1076"/>
          <ac:picMkLst>
            <pc:docMk/>
            <pc:sldMk cId="767316814" sldId="347"/>
            <ac:picMk id="747" creationId="{0A7435AF-68D4-E29B-47A0-3B7177A1DD95}"/>
          </ac:picMkLst>
        </pc:picChg>
      </pc:sldChg>
      <pc:sldChg chg="delSp modSp mod">
        <pc:chgData name="Maxence Krill" userId="d5e21c2e-dc7f-4b3a-b746-c1b5dc0dcdb9" providerId="ADAL" clId="{B42DFEA0-D277-4AC3-ADC5-35DC40BBEA5C}" dt="2023-12-18T22:48:09.971" v="8045" actId="20577"/>
        <pc:sldMkLst>
          <pc:docMk/>
          <pc:sldMk cId="2071889896" sldId="350"/>
        </pc:sldMkLst>
        <pc:spChg chg="mod">
          <ac:chgData name="Maxence Krill" userId="d5e21c2e-dc7f-4b3a-b746-c1b5dc0dcdb9" providerId="ADAL" clId="{B42DFEA0-D277-4AC3-ADC5-35DC40BBEA5C}" dt="2023-12-18T19:34:09.638" v="5149" actId="20577"/>
          <ac:spMkLst>
            <pc:docMk/>
            <pc:sldMk cId="2071889896" sldId="350"/>
            <ac:spMk id="8" creationId="{0275F894-438A-04C5-FC0E-10AEE15D9F8C}"/>
          </ac:spMkLst>
        </pc:spChg>
        <pc:spChg chg="del mod">
          <ac:chgData name="Maxence Krill" userId="d5e21c2e-dc7f-4b3a-b746-c1b5dc0dcdb9" providerId="ADAL" clId="{B42DFEA0-D277-4AC3-ADC5-35DC40BBEA5C}" dt="2023-12-18T19:33:59.823" v="5129" actId="478"/>
          <ac:spMkLst>
            <pc:docMk/>
            <pc:sldMk cId="2071889896" sldId="350"/>
            <ac:spMk id="10" creationId="{516048A8-9F0E-0BEC-6CD6-F46D170D9242}"/>
          </ac:spMkLst>
        </pc:spChg>
        <pc:graphicFrameChg chg="mod modGraphic">
          <ac:chgData name="Maxence Krill" userId="d5e21c2e-dc7f-4b3a-b746-c1b5dc0dcdb9" providerId="ADAL" clId="{B42DFEA0-D277-4AC3-ADC5-35DC40BBEA5C}" dt="2023-12-18T22:48:09.971" v="8045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</pc:sldChg>
      <pc:sldChg chg="addSp delSp modSp del mod">
        <pc:chgData name="Maxence Krill" userId="d5e21c2e-dc7f-4b3a-b746-c1b5dc0dcdb9" providerId="ADAL" clId="{B42DFEA0-D277-4AC3-ADC5-35DC40BBEA5C}" dt="2023-12-18T19:37:57.720" v="5223" actId="47"/>
        <pc:sldMkLst>
          <pc:docMk/>
          <pc:sldMk cId="4063997818" sldId="351"/>
        </pc:sldMkLst>
        <pc:spChg chg="add mod">
          <ac:chgData name="Maxence Krill" userId="d5e21c2e-dc7f-4b3a-b746-c1b5dc0dcdb9" providerId="ADAL" clId="{B42DFEA0-D277-4AC3-ADC5-35DC40BBEA5C}" dt="2023-12-18T19:34:19.454" v="5167" actId="20577"/>
          <ac:spMkLst>
            <pc:docMk/>
            <pc:sldMk cId="4063997818" sldId="351"/>
            <ac:spMk id="4" creationId="{0687114D-372E-E771-A63D-E1DE3BA54E56}"/>
          </ac:spMkLst>
        </pc:spChg>
        <pc:spChg chg="del">
          <ac:chgData name="Maxence Krill" userId="d5e21c2e-dc7f-4b3a-b746-c1b5dc0dcdb9" providerId="ADAL" clId="{B42DFEA0-D277-4AC3-ADC5-35DC40BBEA5C}" dt="2023-12-18T19:34:13.959" v="5150" actId="478"/>
          <ac:spMkLst>
            <pc:docMk/>
            <pc:sldMk cId="4063997818" sldId="351"/>
            <ac:spMk id="8" creationId="{0275F894-438A-04C5-FC0E-10AEE15D9F8C}"/>
          </ac:spMkLst>
        </pc:spChg>
        <pc:spChg chg="del">
          <ac:chgData name="Maxence Krill" userId="d5e21c2e-dc7f-4b3a-b746-c1b5dc0dcdb9" providerId="ADAL" clId="{B42DFEA0-D277-4AC3-ADC5-35DC40BBEA5C}" dt="2023-12-18T19:34:15.051" v="5151" actId="478"/>
          <ac:spMkLst>
            <pc:docMk/>
            <pc:sldMk cId="4063997818" sldId="351"/>
            <ac:spMk id="10" creationId="{516048A8-9F0E-0BEC-6CD6-F46D170D9242}"/>
          </ac:spMkLst>
        </pc:spChg>
      </pc:sldChg>
      <pc:sldChg chg="modSp mod modAnim">
        <pc:chgData name="Maxence Krill" userId="d5e21c2e-dc7f-4b3a-b746-c1b5dc0dcdb9" providerId="ADAL" clId="{B42DFEA0-D277-4AC3-ADC5-35DC40BBEA5C}" dt="2023-12-18T23:20:18.616" v="9885"/>
        <pc:sldMkLst>
          <pc:docMk/>
          <pc:sldMk cId="1918308757" sldId="353"/>
        </pc:sldMkLst>
        <pc:spChg chg="mod">
          <ac:chgData name="Maxence Krill" userId="d5e21c2e-dc7f-4b3a-b746-c1b5dc0dcdb9" providerId="ADAL" clId="{B42DFEA0-D277-4AC3-ADC5-35DC40BBEA5C}" dt="2023-12-18T23:17:42.954" v="9648" actId="20577"/>
          <ac:spMkLst>
            <pc:docMk/>
            <pc:sldMk cId="1918308757" sldId="353"/>
            <ac:spMk id="6" creationId="{287950EF-680B-2643-065C-6A013834C8C5}"/>
          </ac:spMkLst>
        </pc:spChg>
      </pc:sldChg>
      <pc:sldChg chg="modSp mod modAnim">
        <pc:chgData name="Maxence Krill" userId="d5e21c2e-dc7f-4b3a-b746-c1b5dc0dcdb9" providerId="ADAL" clId="{B42DFEA0-D277-4AC3-ADC5-35DC40BBEA5C}" dt="2023-12-18T23:20:11.512" v="9883"/>
        <pc:sldMkLst>
          <pc:docMk/>
          <pc:sldMk cId="7386789" sldId="354"/>
        </pc:sldMkLst>
        <pc:spChg chg="mod">
          <ac:chgData name="Maxence Krill" userId="d5e21c2e-dc7f-4b3a-b746-c1b5dc0dcdb9" providerId="ADAL" clId="{B42DFEA0-D277-4AC3-ADC5-35DC40BBEA5C}" dt="2023-12-18T23:19:33.736" v="9881" actId="20577"/>
          <ac:spMkLst>
            <pc:docMk/>
            <pc:sldMk cId="7386789" sldId="354"/>
            <ac:spMk id="6" creationId="{287950EF-680B-2643-065C-6A013834C8C5}"/>
          </ac:spMkLst>
        </pc:spChg>
      </pc:sldChg>
      <pc:sldChg chg="addSp delSp modSp del mod">
        <pc:chgData name="Maxence Krill" userId="d5e21c2e-dc7f-4b3a-b746-c1b5dc0dcdb9" providerId="ADAL" clId="{B42DFEA0-D277-4AC3-ADC5-35DC40BBEA5C}" dt="2023-12-18T19:41:35.536" v="5227" actId="2696"/>
        <pc:sldMkLst>
          <pc:docMk/>
          <pc:sldMk cId="4258695814" sldId="355"/>
        </pc:sldMkLst>
        <pc:spChg chg="add mod">
          <ac:chgData name="Maxence Krill" userId="d5e21c2e-dc7f-4b3a-b746-c1b5dc0dcdb9" providerId="ADAL" clId="{B42DFEA0-D277-4AC3-ADC5-35DC40BBEA5C}" dt="2023-12-18T19:41:27.244" v="5225" actId="478"/>
          <ac:spMkLst>
            <pc:docMk/>
            <pc:sldMk cId="4258695814" sldId="355"/>
            <ac:spMk id="5" creationId="{170CBA7A-66DA-4520-F370-093661854CC4}"/>
          </ac:spMkLst>
        </pc:spChg>
        <pc:spChg chg="del">
          <ac:chgData name="Maxence Krill" userId="d5e21c2e-dc7f-4b3a-b746-c1b5dc0dcdb9" providerId="ADAL" clId="{B42DFEA0-D277-4AC3-ADC5-35DC40BBEA5C}" dt="2023-12-18T19:41:27.244" v="5225" actId="478"/>
          <ac:spMkLst>
            <pc:docMk/>
            <pc:sldMk cId="4258695814" sldId="355"/>
            <ac:spMk id="29" creationId="{7ADD7AFE-3643-372C-1E6B-41DFDDF0457C}"/>
          </ac:spMkLst>
        </pc:spChg>
      </pc:sldChg>
      <pc:sldChg chg="modSp add mod">
        <pc:chgData name="Maxence Krill" userId="d5e21c2e-dc7f-4b3a-b746-c1b5dc0dcdb9" providerId="ADAL" clId="{B42DFEA0-D277-4AC3-ADC5-35DC40BBEA5C}" dt="2023-12-18T22:48:20.392" v="8047"/>
        <pc:sldMkLst>
          <pc:docMk/>
          <pc:sldMk cId="4115931311" sldId="356"/>
        </pc:sldMkLst>
        <pc:spChg chg="mod">
          <ac:chgData name="Maxence Krill" userId="d5e21c2e-dc7f-4b3a-b746-c1b5dc0dcdb9" providerId="ADAL" clId="{B42DFEA0-D277-4AC3-ADC5-35DC40BBEA5C}" dt="2023-12-18T19:36:45.541" v="5186" actId="20577"/>
          <ac:spMkLst>
            <pc:docMk/>
            <pc:sldMk cId="4115931311" sldId="356"/>
            <ac:spMk id="8" creationId="{0275F894-438A-04C5-FC0E-10AEE15D9F8C}"/>
          </ac:spMkLst>
        </pc:spChg>
        <pc:graphicFrameChg chg="mod modGraphic">
          <ac:chgData name="Maxence Krill" userId="d5e21c2e-dc7f-4b3a-b746-c1b5dc0dcdb9" providerId="ADAL" clId="{B42DFEA0-D277-4AC3-ADC5-35DC40BBEA5C}" dt="2023-12-18T22:48:20.392" v="8047"/>
          <ac:graphicFrameMkLst>
            <pc:docMk/>
            <pc:sldMk cId="4115931311" sldId="356"/>
            <ac:graphicFrameMk id="5" creationId="{59DFE066-F723-BEE9-D777-81CD289EB26C}"/>
          </ac:graphicFrameMkLst>
        </pc:graphicFrameChg>
      </pc:sldChg>
      <pc:sldChg chg="add del">
        <pc:chgData name="Maxence Krill" userId="d5e21c2e-dc7f-4b3a-b746-c1b5dc0dcdb9" providerId="ADAL" clId="{B42DFEA0-D277-4AC3-ADC5-35DC40BBEA5C}" dt="2023-12-18T19:45:35.208" v="5588" actId="47"/>
        <pc:sldMkLst>
          <pc:docMk/>
          <pc:sldMk cId="2183328478" sldId="357"/>
        </pc:sldMkLst>
      </pc:sldChg>
      <pc:sldChg chg="modSp add del mod modAnim modShow">
        <pc:chgData name="Maxence Krill" userId="d5e21c2e-dc7f-4b3a-b746-c1b5dc0dcdb9" providerId="ADAL" clId="{B42DFEA0-D277-4AC3-ADC5-35DC40BBEA5C}" dt="2023-12-18T20:03:05.208" v="6826" actId="47"/>
        <pc:sldMkLst>
          <pc:docMk/>
          <pc:sldMk cId="262263596" sldId="358"/>
        </pc:sldMkLst>
        <pc:spChg chg="mod">
          <ac:chgData name="Maxence Krill" userId="d5e21c2e-dc7f-4b3a-b746-c1b5dc0dcdb9" providerId="ADAL" clId="{B42DFEA0-D277-4AC3-ADC5-35DC40BBEA5C}" dt="2023-12-18T19:41:57.864" v="5231"/>
          <ac:spMkLst>
            <pc:docMk/>
            <pc:sldMk cId="262263596" sldId="358"/>
            <ac:spMk id="2" creationId="{69340F66-22F1-28C7-851B-5AE7C430AD66}"/>
          </ac:spMkLst>
        </pc:spChg>
        <pc:spChg chg="mod">
          <ac:chgData name="Maxence Krill" userId="d5e21c2e-dc7f-4b3a-b746-c1b5dc0dcdb9" providerId="ADAL" clId="{B42DFEA0-D277-4AC3-ADC5-35DC40BBEA5C}" dt="2023-12-18T19:46:11.076" v="5618" actId="20577"/>
          <ac:spMkLst>
            <pc:docMk/>
            <pc:sldMk cId="262263596" sldId="358"/>
            <ac:spMk id="6" creationId="{287950EF-680B-2643-065C-6A013834C8C5}"/>
          </ac:spMkLst>
        </pc:spChg>
        <pc:graphicFrameChg chg="mod">
          <ac:chgData name="Maxence Krill" userId="d5e21c2e-dc7f-4b3a-b746-c1b5dc0dcdb9" providerId="ADAL" clId="{B42DFEA0-D277-4AC3-ADC5-35DC40BBEA5C}" dt="2023-12-18T19:41:51.670" v="5230" actId="207"/>
          <ac:graphicFrameMkLst>
            <pc:docMk/>
            <pc:sldMk cId="262263596" sldId="358"/>
            <ac:graphicFrameMk id="3" creationId="{03F339C2-4F48-8E42-FA66-DF5C93CD4844}"/>
          </ac:graphicFrameMkLst>
        </pc:graphicFrameChg>
      </pc:sldChg>
      <pc:sldChg chg="del">
        <pc:chgData name="Maxence Krill" userId="d5e21c2e-dc7f-4b3a-b746-c1b5dc0dcdb9" providerId="ADAL" clId="{B42DFEA0-D277-4AC3-ADC5-35DC40BBEA5C}" dt="2023-12-18T22:47:26.361" v="8028" actId="47"/>
        <pc:sldMkLst>
          <pc:docMk/>
          <pc:sldMk cId="907667530" sldId="359"/>
        </pc:sldMkLst>
      </pc:sldChg>
      <pc:sldChg chg="modSp add del modAnim">
        <pc:chgData name="Maxence Krill" userId="d5e21c2e-dc7f-4b3a-b746-c1b5dc0dcdb9" providerId="ADAL" clId="{B42DFEA0-D277-4AC3-ADC5-35DC40BBEA5C}" dt="2023-12-18T20:02:33.407" v="6821" actId="47"/>
        <pc:sldMkLst>
          <pc:docMk/>
          <pc:sldMk cId="1855455660" sldId="360"/>
        </pc:sldMkLst>
        <pc:spChg chg="mod">
          <ac:chgData name="Maxence Krill" userId="d5e21c2e-dc7f-4b3a-b746-c1b5dc0dcdb9" providerId="ADAL" clId="{B42DFEA0-D277-4AC3-ADC5-35DC40BBEA5C}" dt="2023-12-18T20:02:30.606" v="6819" actId="20577"/>
          <ac:spMkLst>
            <pc:docMk/>
            <pc:sldMk cId="1855455660" sldId="360"/>
            <ac:spMk id="6" creationId="{287950EF-680B-2643-065C-6A013834C8C5}"/>
          </ac:spMkLst>
        </pc:spChg>
      </pc:sldChg>
      <pc:sldChg chg="addSp delSp modSp add mod modAnim">
        <pc:chgData name="Maxence Krill" userId="d5e21c2e-dc7f-4b3a-b746-c1b5dc0dcdb9" providerId="ADAL" clId="{B42DFEA0-D277-4AC3-ADC5-35DC40BBEA5C}" dt="2023-12-18T23:00:47.394" v="8554"/>
        <pc:sldMkLst>
          <pc:docMk/>
          <pc:sldMk cId="3334684452" sldId="360"/>
        </pc:sldMkLst>
        <pc:spChg chg="add del mod">
          <ac:chgData name="Maxence Krill" userId="d5e21c2e-dc7f-4b3a-b746-c1b5dc0dcdb9" providerId="ADAL" clId="{B42DFEA0-D277-4AC3-ADC5-35DC40BBEA5C}" dt="2023-12-18T22:40:21.279" v="7866" actId="478"/>
          <ac:spMkLst>
            <pc:docMk/>
            <pc:sldMk cId="3334684452" sldId="360"/>
            <ac:spMk id="4" creationId="{231617A2-4F88-5C46-72C1-5CD3082F4608}"/>
          </ac:spMkLst>
        </pc:spChg>
        <pc:spChg chg="add del mod">
          <ac:chgData name="Maxence Krill" userId="d5e21c2e-dc7f-4b3a-b746-c1b5dc0dcdb9" providerId="ADAL" clId="{B42DFEA0-D277-4AC3-ADC5-35DC40BBEA5C}" dt="2023-12-18T23:00:47.394" v="8554"/>
          <ac:spMkLst>
            <pc:docMk/>
            <pc:sldMk cId="3334684452" sldId="360"/>
            <ac:spMk id="5" creationId="{A90209D3-4AB4-5116-9F65-4407AA75BDE4}"/>
          </ac:spMkLst>
        </pc:spChg>
        <pc:spChg chg="mod">
          <ac:chgData name="Maxence Krill" userId="d5e21c2e-dc7f-4b3a-b746-c1b5dc0dcdb9" providerId="ADAL" clId="{B42DFEA0-D277-4AC3-ADC5-35DC40BBEA5C}" dt="2023-12-18T23:00:35.958" v="8552" actId="20577"/>
          <ac:spMkLst>
            <pc:docMk/>
            <pc:sldMk cId="3334684452" sldId="360"/>
            <ac:spMk id="6" creationId="{287950EF-680B-2643-065C-6A013834C8C5}"/>
          </ac:spMkLst>
        </pc:spChg>
        <pc:picChg chg="del mod">
          <ac:chgData name="Maxence Krill" userId="d5e21c2e-dc7f-4b3a-b746-c1b5dc0dcdb9" providerId="ADAL" clId="{B42DFEA0-D277-4AC3-ADC5-35DC40BBEA5C}" dt="2023-12-18T22:49:04.818" v="8052" actId="478"/>
          <ac:picMkLst>
            <pc:docMk/>
            <pc:sldMk cId="3334684452" sldId="360"/>
            <ac:picMk id="66" creationId="{81D0AE16-BFDB-8B4E-BD5D-2D38D2C1BA3A}"/>
          </ac:picMkLst>
        </pc:picChg>
      </pc:sldChg>
      <pc:sldChg chg="modSp del mod">
        <pc:chgData name="Maxence Krill" userId="d5e21c2e-dc7f-4b3a-b746-c1b5dc0dcdb9" providerId="ADAL" clId="{B42DFEA0-D277-4AC3-ADC5-35DC40BBEA5C}" dt="2023-12-18T22:56:53.105" v="8366" actId="47"/>
        <pc:sldMkLst>
          <pc:docMk/>
          <pc:sldMk cId="1278535922" sldId="361"/>
        </pc:sldMkLst>
        <pc:spChg chg="mod">
          <ac:chgData name="Maxence Krill" userId="d5e21c2e-dc7f-4b3a-b746-c1b5dc0dcdb9" providerId="ADAL" clId="{B42DFEA0-D277-4AC3-ADC5-35DC40BBEA5C}" dt="2023-12-18T22:54:14.009" v="8280" actId="113"/>
          <ac:spMkLst>
            <pc:docMk/>
            <pc:sldMk cId="1278535922" sldId="361"/>
            <ac:spMk id="25" creationId="{096D50AA-6A4A-3E3A-A27C-C89BEFB116E9}"/>
          </ac:spMkLst>
        </pc:spChg>
      </pc:sldChg>
      <pc:sldChg chg="modSp mod">
        <pc:chgData name="Maxence Krill" userId="d5e21c2e-dc7f-4b3a-b746-c1b5dc0dcdb9" providerId="ADAL" clId="{B42DFEA0-D277-4AC3-ADC5-35DC40BBEA5C}" dt="2023-12-18T22:53:51.215" v="8271" actId="20577"/>
        <pc:sldMkLst>
          <pc:docMk/>
          <pc:sldMk cId="2179441215" sldId="362"/>
        </pc:sldMkLst>
        <pc:spChg chg="mod">
          <ac:chgData name="Maxence Krill" userId="d5e21c2e-dc7f-4b3a-b746-c1b5dc0dcdb9" providerId="ADAL" clId="{B42DFEA0-D277-4AC3-ADC5-35DC40BBEA5C}" dt="2023-12-18T22:53:51.215" v="8271" actId="20577"/>
          <ac:spMkLst>
            <pc:docMk/>
            <pc:sldMk cId="2179441215" sldId="362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B42DFEA0-D277-4AC3-ADC5-35DC40BBEA5C}" dt="2023-12-18T22:53:02.591" v="8258" actId="20577"/>
          <ac:graphicFrameMkLst>
            <pc:docMk/>
            <pc:sldMk cId="2179441215" sldId="362"/>
            <ac:graphicFrameMk id="57" creationId="{983ADF82-99D1-748E-3064-F9655EB9352E}"/>
          </ac:graphicFrameMkLst>
        </pc:graphicFrameChg>
      </pc:sldChg>
      <pc:sldChg chg="addSp delSp modSp add mod delAnim modAnim">
        <pc:chgData name="Maxence Krill" userId="d5e21c2e-dc7f-4b3a-b746-c1b5dc0dcdb9" providerId="ADAL" clId="{B42DFEA0-D277-4AC3-ADC5-35DC40BBEA5C}" dt="2023-12-18T23:29:58.082" v="9972" actId="1036"/>
        <pc:sldMkLst>
          <pc:docMk/>
          <pc:sldMk cId="2750745042" sldId="363"/>
        </pc:sldMkLst>
        <pc:spChg chg="add mod">
          <ac:chgData name="Maxence Krill" userId="d5e21c2e-dc7f-4b3a-b746-c1b5dc0dcdb9" providerId="ADAL" clId="{B42DFEA0-D277-4AC3-ADC5-35DC40BBEA5C}" dt="2023-12-18T22:40:52.800" v="7870"/>
          <ac:spMkLst>
            <pc:docMk/>
            <pc:sldMk cId="2750745042" sldId="363"/>
            <ac:spMk id="29" creationId="{07BBF37E-75E1-92D3-553C-1E7EC2912E0B}"/>
          </ac:spMkLst>
        </pc:spChg>
        <pc:spChg chg="add mod modCrop">
          <ac:chgData name="Maxence Krill" userId="d5e21c2e-dc7f-4b3a-b746-c1b5dc0dcdb9" providerId="ADAL" clId="{B42DFEA0-D277-4AC3-ADC5-35DC40BBEA5C}" dt="2023-12-18T23:29:41.620" v="9955" actId="164"/>
          <ac:spMkLst>
            <pc:docMk/>
            <pc:sldMk cId="2750745042" sldId="363"/>
            <ac:spMk id="34" creationId="{3DAD20DF-BFF2-FBC4-E471-2C6C4A52E5B6}"/>
          </ac:spMkLst>
        </pc:spChg>
        <pc:spChg chg="add mod modCrop">
          <ac:chgData name="Maxence Krill" userId="d5e21c2e-dc7f-4b3a-b746-c1b5dc0dcdb9" providerId="ADAL" clId="{B42DFEA0-D277-4AC3-ADC5-35DC40BBEA5C}" dt="2023-12-18T23:29:44.587" v="9956" actId="164"/>
          <ac:spMkLst>
            <pc:docMk/>
            <pc:sldMk cId="2750745042" sldId="363"/>
            <ac:spMk id="35" creationId="{FEF6DAC0-83E2-D459-F144-6879337FC032}"/>
          </ac:spMkLst>
        </pc:spChg>
        <pc:spChg chg="add mod modCrop">
          <ac:chgData name="Maxence Krill" userId="d5e21c2e-dc7f-4b3a-b746-c1b5dc0dcdb9" providerId="ADAL" clId="{B42DFEA0-D277-4AC3-ADC5-35DC40BBEA5C}" dt="2023-12-18T23:29:47.684" v="9957" actId="164"/>
          <ac:spMkLst>
            <pc:docMk/>
            <pc:sldMk cId="2750745042" sldId="363"/>
            <ac:spMk id="36" creationId="{7F3FF0C4-5A5C-2033-D6FA-43C7F6B27925}"/>
          </ac:spMkLst>
        </pc:spChg>
        <pc:spChg chg="add del mod">
          <ac:chgData name="Maxence Krill" userId="d5e21c2e-dc7f-4b3a-b746-c1b5dc0dcdb9" providerId="ADAL" clId="{B42DFEA0-D277-4AC3-ADC5-35DC40BBEA5C}" dt="2023-12-18T22:43:45.037" v="7958" actId="478"/>
          <ac:spMkLst>
            <pc:docMk/>
            <pc:sldMk cId="2750745042" sldId="363"/>
            <ac:spMk id="38" creationId="{0E042E37-9FE8-1173-B4B7-19FD0BC80E1A}"/>
          </ac:spMkLst>
        </pc:spChg>
        <pc:spChg chg="add mod modCrop">
          <ac:chgData name="Maxence Krill" userId="d5e21c2e-dc7f-4b3a-b746-c1b5dc0dcdb9" providerId="ADAL" clId="{B42DFEA0-D277-4AC3-ADC5-35DC40BBEA5C}" dt="2023-12-18T23:29:52.035" v="9958" actId="164"/>
          <ac:spMkLst>
            <pc:docMk/>
            <pc:sldMk cId="2750745042" sldId="363"/>
            <ac:spMk id="39" creationId="{8BB25D44-553D-61C0-A8D7-A644650241F7}"/>
          </ac:spMkLst>
        </pc:spChg>
        <pc:grpChg chg="add del mod">
          <ac:chgData name="Maxence Krill" userId="d5e21c2e-dc7f-4b3a-b746-c1b5dc0dcdb9" providerId="ADAL" clId="{B42DFEA0-D277-4AC3-ADC5-35DC40BBEA5C}" dt="2023-12-18T22:13:30.081" v="7442" actId="164"/>
          <ac:grpSpMkLst>
            <pc:docMk/>
            <pc:sldMk cId="2750745042" sldId="363"/>
            <ac:grpSpMk id="13" creationId="{F55CD35E-7116-2113-49B5-B6AD63808F4F}"/>
          </ac:grpSpMkLst>
        </pc:grpChg>
        <pc:grpChg chg="add del mod">
          <ac:chgData name="Maxence Krill" userId="d5e21c2e-dc7f-4b3a-b746-c1b5dc0dcdb9" providerId="ADAL" clId="{B42DFEA0-D277-4AC3-ADC5-35DC40BBEA5C}" dt="2023-12-18T22:23:57.231" v="7569" actId="165"/>
          <ac:grpSpMkLst>
            <pc:docMk/>
            <pc:sldMk cId="2750745042" sldId="363"/>
            <ac:grpSpMk id="21" creationId="{C1B97680-E5D8-A349-0763-2A6EF3ED51CB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0" creationId="{2864ECC9-57C4-3CB9-37B2-033D472E1C6D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1" creationId="{1759ACC2-789A-5D69-6D28-C34220D9A2CF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2" creationId="{664A9E13-8873-BBD8-F350-5A8CD4A0065B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3" creationId="{A6B685FF-32D0-C5B8-26B6-C963352C6F38}"/>
          </ac:grpSpMkLst>
        </pc:grpChg>
        <pc:graphicFrameChg chg="add del mod topLvl">
          <ac:chgData name="Maxence Krill" userId="d5e21c2e-dc7f-4b3a-b746-c1b5dc0dcdb9" providerId="ADAL" clId="{B42DFEA0-D277-4AC3-ADC5-35DC40BBEA5C}" dt="2023-12-18T22:19:14.647" v="7500" actId="478"/>
          <ac:graphicFrameMkLst>
            <pc:docMk/>
            <pc:sldMk cId="2750745042" sldId="363"/>
            <ac:graphicFrameMk id="5" creationId="{513FDDDA-66B7-FF33-5E74-79FD4EBE33FA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0:38.087" v="7364"/>
          <ac:graphicFrameMkLst>
            <pc:docMk/>
            <pc:sldMk cId="2750745042" sldId="363"/>
            <ac:graphicFrameMk id="6" creationId="{480C0435-6BA4-B8B3-2B14-FF52F231883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0:36.824" v="7362"/>
          <ac:graphicFrameMkLst>
            <pc:docMk/>
            <pc:sldMk cId="2750745042" sldId="363"/>
            <ac:graphicFrameMk id="8" creationId="{B8413A73-EF5A-BB77-9D0B-D2A97D92C7B0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624" v="7451"/>
          <ac:graphicFrameMkLst>
            <pc:docMk/>
            <pc:sldMk cId="2750745042" sldId="363"/>
            <ac:graphicFrameMk id="9" creationId="{1068F7CA-4822-44BA-D811-C6A6074C160E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1:31.066" v="7385"/>
          <ac:graphicFrameMkLst>
            <pc:docMk/>
            <pc:sldMk cId="2750745042" sldId="363"/>
            <ac:graphicFrameMk id="10" creationId="{B75419F6-8BD2-F88E-F245-8715D05204B9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177" v="7449"/>
          <ac:graphicFrameMkLst>
            <pc:docMk/>
            <pc:sldMk cId="2750745042" sldId="363"/>
            <ac:graphicFrameMk id="11" creationId="{682C9F10-19E1-43E5-485A-82EBED93F436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177" v="7449"/>
          <ac:graphicFrameMkLst>
            <pc:docMk/>
            <pc:sldMk cId="2750745042" sldId="363"/>
            <ac:graphicFrameMk id="12" creationId="{82CAC35F-6EA7-F6C4-A2E6-D38F788A30F6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21:52.125" v="7543" actId="478"/>
          <ac:graphicFrameMkLst>
            <pc:docMk/>
            <pc:sldMk cId="2750745042" sldId="363"/>
            <ac:graphicFrameMk id="16" creationId="{2C097E96-3226-E22D-CEF8-8942746EF75C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4:14.327" v="7689" actId="478"/>
          <ac:graphicFrameMkLst>
            <pc:docMk/>
            <pc:sldMk cId="2750745042" sldId="363"/>
            <ac:graphicFrameMk id="17" creationId="{AB5C668B-EC12-CF1D-0411-F127F8BEE8B9}"/>
          </ac:graphicFrameMkLst>
        </pc:graphicFrameChg>
        <pc:graphicFrameChg chg="add mod topLvl">
          <ac:chgData name="Maxence Krill" userId="d5e21c2e-dc7f-4b3a-b746-c1b5dc0dcdb9" providerId="ADAL" clId="{B42DFEA0-D277-4AC3-ADC5-35DC40BBEA5C}" dt="2023-12-18T23:29:44.587" v="9956" actId="164"/>
          <ac:graphicFrameMkLst>
            <pc:docMk/>
            <pc:sldMk cId="2750745042" sldId="363"/>
            <ac:graphicFrameMk id="18" creationId="{4ED2023F-D733-F42D-FF8D-9F8E3F66EFE6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7:05.918" v="7707" actId="478"/>
          <ac:graphicFrameMkLst>
            <pc:docMk/>
            <pc:sldMk cId="2750745042" sldId="363"/>
            <ac:graphicFrameMk id="19" creationId="{021B8E48-A1DC-4DB6-4CBC-5D73421D06A8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7:49.516" v="7713" actId="478"/>
          <ac:graphicFrameMkLst>
            <pc:docMk/>
            <pc:sldMk cId="2750745042" sldId="363"/>
            <ac:graphicFrameMk id="20" creationId="{007EC6F1-47E3-BADD-FA41-7F7BFA0F8FA1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26:42.813" v="7588"/>
          <ac:graphicFrameMkLst>
            <pc:docMk/>
            <pc:sldMk cId="2750745042" sldId="363"/>
            <ac:graphicFrameMk id="22" creationId="{38412D09-CDC1-0BAD-B6D0-446D372E70B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38:45.222" v="7828" actId="478"/>
          <ac:graphicFrameMkLst>
            <pc:docMk/>
            <pc:sldMk cId="2750745042" sldId="363"/>
            <ac:graphicFrameMk id="23" creationId="{C2974EC5-4602-63A0-7A3A-5CDCE142876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41.620" v="9955" actId="164"/>
          <ac:graphicFrameMkLst>
            <pc:docMk/>
            <pc:sldMk cId="2750745042" sldId="363"/>
            <ac:graphicFrameMk id="24" creationId="{D03CF3C9-E734-117C-70F0-7105BF9D60F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47.684" v="9957" actId="164"/>
          <ac:graphicFrameMkLst>
            <pc:docMk/>
            <pc:sldMk cId="2750745042" sldId="363"/>
            <ac:graphicFrameMk id="25" creationId="{F18F17B4-5FD7-16C6-2E49-1D392AF57AC7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52.035" v="9958" actId="164"/>
          <ac:graphicFrameMkLst>
            <pc:docMk/>
            <pc:sldMk cId="2750745042" sldId="363"/>
            <ac:graphicFrameMk id="26" creationId="{19163DB4-9D17-59BC-6C3C-1656A3B0146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2:40:02.043" v="7865" actId="1076"/>
          <ac:graphicFrameMkLst>
            <pc:docMk/>
            <pc:sldMk cId="2750745042" sldId="363"/>
            <ac:graphicFrameMk id="27" creationId="{EFD0AB55-A77F-3798-8E9B-E1C69FE5D663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40:53.501" v="7872"/>
          <ac:graphicFrameMkLst>
            <pc:docMk/>
            <pc:sldMk cId="2750745042" sldId="363"/>
            <ac:graphicFrameMk id="28" creationId="{0F5F10A6-9E39-070E-88FB-08C806BF298B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43:42.680" v="7957" actId="478"/>
          <ac:graphicFrameMkLst>
            <pc:docMk/>
            <pc:sldMk cId="2750745042" sldId="363"/>
            <ac:graphicFrameMk id="33" creationId="{83CEEE03-445F-4A2A-2C34-51DCF27B79F6}"/>
          </ac:graphicFrameMkLst>
        </pc:graphicFrameChg>
        <pc:picChg chg="add del mod">
          <ac:chgData name="Maxence Krill" userId="d5e21c2e-dc7f-4b3a-b746-c1b5dc0dcdb9" providerId="ADAL" clId="{B42DFEA0-D277-4AC3-ADC5-35DC40BBEA5C}" dt="2023-12-18T22:41:28.990" v="7882" actId="478"/>
          <ac:picMkLst>
            <pc:docMk/>
            <pc:sldMk cId="2750745042" sldId="363"/>
            <ac:picMk id="30" creationId="{F83AB027-434F-56A1-A1C9-8EFA60FCD040}"/>
          </ac:picMkLst>
        </pc:picChg>
        <pc:picChg chg="add del mod">
          <ac:chgData name="Maxence Krill" userId="d5e21c2e-dc7f-4b3a-b746-c1b5dc0dcdb9" providerId="ADAL" clId="{B42DFEA0-D277-4AC3-ADC5-35DC40BBEA5C}" dt="2023-12-18T22:41:37.037" v="7886" actId="22"/>
          <ac:picMkLst>
            <pc:docMk/>
            <pc:sldMk cId="2750745042" sldId="363"/>
            <ac:picMk id="32" creationId="{CB0A6123-E2DF-4BD0-53D7-68036FF0CB05}"/>
          </ac:picMkLst>
        </pc:picChg>
        <pc:picChg chg="del">
          <ac:chgData name="Maxence Krill" userId="d5e21c2e-dc7f-4b3a-b746-c1b5dc0dcdb9" providerId="ADAL" clId="{B42DFEA0-D277-4AC3-ADC5-35DC40BBEA5C}" dt="2023-12-18T22:05:33.827" v="7312" actId="478"/>
          <ac:picMkLst>
            <pc:docMk/>
            <pc:sldMk cId="2750745042" sldId="363"/>
            <ac:picMk id="187" creationId="{9318C2DA-FC0D-4405-0CE6-0869DB9D1418}"/>
          </ac:picMkLst>
        </pc:picChg>
        <pc:picChg chg="del">
          <ac:chgData name="Maxence Krill" userId="d5e21c2e-dc7f-4b3a-b746-c1b5dc0dcdb9" providerId="ADAL" clId="{B42DFEA0-D277-4AC3-ADC5-35DC40BBEA5C}" dt="2023-12-18T22:05:33.507" v="7311" actId="478"/>
          <ac:picMkLst>
            <pc:docMk/>
            <pc:sldMk cId="2750745042" sldId="363"/>
            <ac:picMk id="188" creationId="{063017B3-8282-261C-3DF5-FD4163F58560}"/>
          </ac:picMkLst>
        </pc:picChg>
        <pc:picChg chg="del">
          <ac:chgData name="Maxence Krill" userId="d5e21c2e-dc7f-4b3a-b746-c1b5dc0dcdb9" providerId="ADAL" clId="{B42DFEA0-D277-4AC3-ADC5-35DC40BBEA5C}" dt="2023-12-18T22:05:33.172" v="7310" actId="478"/>
          <ac:picMkLst>
            <pc:docMk/>
            <pc:sldMk cId="2750745042" sldId="363"/>
            <ac:picMk id="189" creationId="{CA776862-C5C7-CB06-A5BB-6C900FC809DB}"/>
          </ac:picMkLst>
        </pc:picChg>
        <pc:picChg chg="del mod">
          <ac:chgData name="Maxence Krill" userId="d5e21c2e-dc7f-4b3a-b746-c1b5dc0dcdb9" providerId="ADAL" clId="{B42DFEA0-D277-4AC3-ADC5-35DC40BBEA5C}" dt="2023-12-18T22:05:32.644" v="7309" actId="478"/>
          <ac:picMkLst>
            <pc:docMk/>
            <pc:sldMk cId="2750745042" sldId="363"/>
            <ac:picMk id="190" creationId="{0BD1498E-2566-2BC8-6095-A96D49302139}"/>
          </ac:picMkLst>
        </pc:picChg>
        <pc:picChg chg="del">
          <ac:chgData name="Maxence Krill" userId="d5e21c2e-dc7f-4b3a-b746-c1b5dc0dcdb9" providerId="ADAL" clId="{B42DFEA0-D277-4AC3-ADC5-35DC40BBEA5C}" dt="2023-12-18T22:05:31.413" v="7304" actId="478"/>
          <ac:picMkLst>
            <pc:docMk/>
            <pc:sldMk cId="2750745042" sldId="363"/>
            <ac:picMk id="747" creationId="{0A7435AF-68D4-E29B-47A0-3B7177A1DD95}"/>
          </ac:picMkLst>
        </pc:picChg>
        <pc:picChg chg="del">
          <ac:chgData name="Maxence Krill" userId="d5e21c2e-dc7f-4b3a-b746-c1b5dc0dcdb9" providerId="ADAL" clId="{B42DFEA0-D277-4AC3-ADC5-35DC40BBEA5C}" dt="2023-12-18T22:05:31.684" v="7305" actId="478"/>
          <ac:picMkLst>
            <pc:docMk/>
            <pc:sldMk cId="2750745042" sldId="363"/>
            <ac:picMk id="748" creationId="{266CDA29-60AD-74B6-B8E9-3F067A8BEF0E}"/>
          </ac:picMkLst>
        </pc:picChg>
        <pc:picChg chg="del">
          <ac:chgData name="Maxence Krill" userId="d5e21c2e-dc7f-4b3a-b746-c1b5dc0dcdb9" providerId="ADAL" clId="{B42DFEA0-D277-4AC3-ADC5-35DC40BBEA5C}" dt="2023-12-18T22:05:31.949" v="7306" actId="478"/>
          <ac:picMkLst>
            <pc:docMk/>
            <pc:sldMk cId="2750745042" sldId="363"/>
            <ac:picMk id="769" creationId="{F54863D4-F51F-4B8F-2412-B84AF4DCAEF6}"/>
          </ac:picMkLst>
        </pc:picChg>
        <pc:picChg chg="del">
          <ac:chgData name="Maxence Krill" userId="d5e21c2e-dc7f-4b3a-b746-c1b5dc0dcdb9" providerId="ADAL" clId="{B42DFEA0-D277-4AC3-ADC5-35DC40BBEA5C}" dt="2023-12-18T22:05:32.212" v="7307" actId="478"/>
          <ac:picMkLst>
            <pc:docMk/>
            <pc:sldMk cId="2750745042" sldId="363"/>
            <ac:picMk id="770" creationId="{501EA5E8-2362-F8DE-7F3B-56CE55CDDE3A}"/>
          </ac:picMkLst>
        </pc:picChg>
      </pc:sldChg>
      <pc:sldChg chg="addSp delSp modSp add mod modShow">
        <pc:chgData name="Maxence Krill" userId="d5e21c2e-dc7f-4b3a-b746-c1b5dc0dcdb9" providerId="ADAL" clId="{B42DFEA0-D277-4AC3-ADC5-35DC40BBEA5C}" dt="2023-12-18T22:56:47.422" v="8365" actId="5793"/>
        <pc:sldMkLst>
          <pc:docMk/>
          <pc:sldMk cId="2760135911" sldId="364"/>
        </pc:sldMkLst>
        <pc:spChg chg="mod">
          <ac:chgData name="Maxence Krill" userId="d5e21c2e-dc7f-4b3a-b746-c1b5dc0dcdb9" providerId="ADAL" clId="{B42DFEA0-D277-4AC3-ADC5-35DC40BBEA5C}" dt="2023-12-18T22:56:39.562" v="8357"/>
          <ac:spMkLst>
            <pc:docMk/>
            <pc:sldMk cId="2760135911" sldId="364"/>
            <ac:spMk id="2" creationId="{69340F66-22F1-28C7-851B-5AE7C430AD66}"/>
          </ac:spMkLst>
        </pc:spChg>
        <pc:spChg chg="mod">
          <ac:chgData name="Maxence Krill" userId="d5e21c2e-dc7f-4b3a-b746-c1b5dc0dcdb9" providerId="ADAL" clId="{B42DFEA0-D277-4AC3-ADC5-35DC40BBEA5C}" dt="2023-12-18T22:56:47.422" v="8365" actId="5793"/>
          <ac:spMkLst>
            <pc:docMk/>
            <pc:sldMk cId="2760135911" sldId="364"/>
            <ac:spMk id="6" creationId="{287950EF-680B-2643-065C-6A013834C8C5}"/>
          </ac:spMkLst>
        </pc:spChg>
        <pc:picChg chg="add del mod">
          <ac:chgData name="Maxence Krill" userId="d5e21c2e-dc7f-4b3a-b746-c1b5dc0dcdb9" providerId="ADAL" clId="{B42DFEA0-D277-4AC3-ADC5-35DC40BBEA5C}" dt="2023-12-18T22:56:36.613" v="8356" actId="478"/>
          <ac:picMkLst>
            <pc:docMk/>
            <pc:sldMk cId="2760135911" sldId="364"/>
            <ac:picMk id="4" creationId="{3D09CAB2-4214-9499-2571-85427E0E945F}"/>
          </ac:picMkLst>
        </pc:picChg>
      </pc:sldChg>
      <pc:sldChg chg="modSp add mod modAnim">
        <pc:chgData name="Maxence Krill" userId="d5e21c2e-dc7f-4b3a-b746-c1b5dc0dcdb9" providerId="ADAL" clId="{B42DFEA0-D277-4AC3-ADC5-35DC40BBEA5C}" dt="2023-12-18T23:14:37.853" v="9433" actId="20577"/>
        <pc:sldMkLst>
          <pc:docMk/>
          <pc:sldMk cId="3163101821" sldId="365"/>
        </pc:sldMkLst>
        <pc:spChg chg="mod">
          <ac:chgData name="Maxence Krill" userId="d5e21c2e-dc7f-4b3a-b746-c1b5dc0dcdb9" providerId="ADAL" clId="{B42DFEA0-D277-4AC3-ADC5-35DC40BBEA5C}" dt="2023-12-18T23:14:37.853" v="9433" actId="20577"/>
          <ac:spMkLst>
            <pc:docMk/>
            <pc:sldMk cId="3163101821" sldId="365"/>
            <ac:spMk id="6" creationId="{287950EF-680B-2643-065C-6A013834C8C5}"/>
          </ac:spMkLst>
        </pc:spChg>
      </pc:sldChg>
      <pc:sldChg chg="add del">
        <pc:chgData name="Maxence Krill" userId="d5e21c2e-dc7f-4b3a-b746-c1b5dc0dcdb9" providerId="ADAL" clId="{B42DFEA0-D277-4AC3-ADC5-35DC40BBEA5C}" dt="2023-12-18T22:57:59.027" v="8368"/>
        <pc:sldMkLst>
          <pc:docMk/>
          <pc:sldMk cId="4272052633" sldId="365"/>
        </pc:sldMkLst>
      </pc:sldChg>
      <pc:sldChg chg="addSp delSp modSp add mod ord modAnim">
        <pc:chgData name="Maxence Krill" userId="d5e21c2e-dc7f-4b3a-b746-c1b5dc0dcdb9" providerId="ADAL" clId="{B42DFEA0-D277-4AC3-ADC5-35DC40BBEA5C}" dt="2023-12-18T23:08:29.362" v="8826"/>
        <pc:sldMkLst>
          <pc:docMk/>
          <pc:sldMk cId="1601585855" sldId="366"/>
        </pc:sldMkLst>
        <pc:spChg chg="mod">
          <ac:chgData name="Maxence Krill" userId="d5e21c2e-dc7f-4b3a-b746-c1b5dc0dcdb9" providerId="ADAL" clId="{B42DFEA0-D277-4AC3-ADC5-35DC40BBEA5C}" dt="2023-12-18T23:06:09.988" v="8764"/>
          <ac:spMkLst>
            <pc:docMk/>
            <pc:sldMk cId="1601585855" sldId="366"/>
            <ac:spMk id="2" creationId="{69340F66-22F1-28C7-851B-5AE7C430AD66}"/>
          </ac:spMkLst>
        </pc:spChg>
        <pc:spChg chg="del mod">
          <ac:chgData name="Maxence Krill" userId="d5e21c2e-dc7f-4b3a-b746-c1b5dc0dcdb9" providerId="ADAL" clId="{B42DFEA0-D277-4AC3-ADC5-35DC40BBEA5C}" dt="2023-12-18T23:03:22.560" v="8680"/>
          <ac:spMkLst>
            <pc:docMk/>
            <pc:sldMk cId="1601585855" sldId="366"/>
            <ac:spMk id="6" creationId="{287950EF-680B-2643-065C-6A013834C8C5}"/>
          </ac:spMkLst>
        </pc:spChg>
        <pc:graphicFrameChg chg="add del modGraphic">
          <ac:chgData name="Maxence Krill" userId="d5e21c2e-dc7f-4b3a-b746-c1b5dc0dcdb9" providerId="ADAL" clId="{B42DFEA0-D277-4AC3-ADC5-35DC40BBEA5C}" dt="2023-12-18T23:03:15.792" v="8666" actId="1032"/>
          <ac:graphicFrameMkLst>
            <pc:docMk/>
            <pc:sldMk cId="1601585855" sldId="366"/>
            <ac:graphicFrameMk id="4" creationId="{8FFE55F6-72EC-21F0-BA31-5ED72A75DB99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07:56.851" v="8820" actId="208"/>
          <ac:graphicFrameMkLst>
            <pc:docMk/>
            <pc:sldMk cId="1601585855" sldId="366"/>
            <ac:graphicFrameMk id="5" creationId="{27C0C614-3784-19F7-0CC0-D7BEBDB3CC7F}"/>
          </ac:graphicFrameMkLst>
        </pc:graphicFrameChg>
      </pc:sldChg>
      <pc:sldChg chg="add del">
        <pc:chgData name="Maxence Krill" userId="d5e21c2e-dc7f-4b3a-b746-c1b5dc0dcdb9" providerId="ADAL" clId="{B42DFEA0-D277-4AC3-ADC5-35DC40BBEA5C}" dt="2023-12-18T23:01:34.840" v="8621"/>
        <pc:sldMkLst>
          <pc:docMk/>
          <pc:sldMk cId="3221544552" sldId="366"/>
        </pc:sldMkLst>
      </pc:sldChg>
      <pc:sldChg chg="add del setBg">
        <pc:chgData name="Maxence Krill" userId="d5e21c2e-dc7f-4b3a-b746-c1b5dc0dcdb9" providerId="ADAL" clId="{B42DFEA0-D277-4AC3-ADC5-35DC40BBEA5C}" dt="2023-12-18T23:30:31.820" v="9976"/>
        <pc:sldMkLst>
          <pc:docMk/>
          <pc:sldMk cId="1313907625" sldId="367"/>
        </pc:sldMkLst>
      </pc:sldChg>
      <pc:sldChg chg="modSp add mod ord">
        <pc:chgData name="Maxence Krill" userId="d5e21c2e-dc7f-4b3a-b746-c1b5dc0dcdb9" providerId="ADAL" clId="{B42DFEA0-D277-4AC3-ADC5-35DC40BBEA5C}" dt="2023-12-18T23:31:00.155" v="9983" actId="20577"/>
        <pc:sldMkLst>
          <pc:docMk/>
          <pc:sldMk cId="3760398612" sldId="367"/>
        </pc:sldMkLst>
        <pc:spChg chg="mod">
          <ac:chgData name="Maxence Krill" userId="d5e21c2e-dc7f-4b3a-b746-c1b5dc0dcdb9" providerId="ADAL" clId="{B42DFEA0-D277-4AC3-ADC5-35DC40BBEA5C}" dt="2023-12-18T23:31:00.155" v="9983" actId="20577"/>
          <ac:spMkLst>
            <pc:docMk/>
            <pc:sldMk cId="3760398612" sldId="367"/>
            <ac:spMk id="6" creationId="{7421640E-8F19-4498-9147-FD6802F38C86}"/>
          </ac:spMkLst>
        </pc:spChg>
      </pc:sldChg>
      <pc:sldChg chg="add del setBg">
        <pc:chgData name="Maxence Krill" userId="d5e21c2e-dc7f-4b3a-b746-c1b5dc0dcdb9" providerId="ADAL" clId="{B42DFEA0-D277-4AC3-ADC5-35DC40BBEA5C}" dt="2023-12-18T23:30:28.903" v="9974"/>
        <pc:sldMkLst>
          <pc:docMk/>
          <pc:sldMk cId="4158752042" sldId="367"/>
        </pc:sldMkLst>
      </pc:sldChg>
    </pc:docChg>
  </pc:docChgLst>
  <pc:docChgLst>
    <pc:chgData name="Marwan AL MASRI" userId="S::marwan.al-masri@etu.univ-tlse2.fr::b2fc5017-cfd2-451f-8d11-5c8a6713785c" providerId="AD" clId="Web-{9BEF0E8B-B7A8-1D9B-E1E7-F5C2A717A6A6}"/>
    <pc:docChg chg="addSld modSld sldOrd modSection">
      <pc:chgData name="Marwan AL MASRI" userId="S::marwan.al-masri@etu.univ-tlse2.fr::b2fc5017-cfd2-451f-8d11-5c8a6713785c" providerId="AD" clId="Web-{9BEF0E8B-B7A8-1D9B-E1E7-F5C2A717A6A6}" dt="2023-12-18T21:17:29.877" v="4906" actId="20577"/>
      <pc:docMkLst>
        <pc:docMk/>
      </pc:docMkLst>
      <pc:sldChg chg="addSp delSp modSp ord">
        <pc:chgData name="Marwan AL MASRI" userId="S::marwan.al-masri@etu.univ-tlse2.fr::b2fc5017-cfd2-451f-8d11-5c8a6713785c" providerId="AD" clId="Web-{9BEF0E8B-B7A8-1D9B-E1E7-F5C2A717A6A6}" dt="2023-12-18T20:55:51.637" v="4142" actId="20577"/>
        <pc:sldMkLst>
          <pc:docMk/>
          <pc:sldMk cId="767316814" sldId="347"/>
        </pc:sldMkLst>
        <pc:spChg chg="del mod">
          <ac:chgData name="Marwan AL MASRI" userId="S::marwan.al-masri@etu.univ-tlse2.fr::b2fc5017-cfd2-451f-8d11-5c8a6713785c" providerId="AD" clId="Web-{9BEF0E8B-B7A8-1D9B-E1E7-F5C2A717A6A6}" dt="2023-12-18T20:15:15.294" v="1610"/>
          <ac:spMkLst>
            <pc:docMk/>
            <pc:sldMk cId="767316814" sldId="347"/>
            <ac:spMk id="2" creationId="{69340F66-22F1-28C7-851B-5AE7C430AD66}"/>
          </ac:spMkLst>
        </pc:spChg>
        <pc:spChg chg="del mod">
          <ac:chgData name="Marwan AL MASRI" userId="S::marwan.al-masri@etu.univ-tlse2.fr::b2fc5017-cfd2-451f-8d11-5c8a6713785c" providerId="AD" clId="Web-{9BEF0E8B-B7A8-1D9B-E1E7-F5C2A717A6A6}" dt="2023-12-18T19:48:47.440" v="775"/>
          <ac:spMkLst>
            <pc:docMk/>
            <pc:sldMk cId="767316814" sldId="347"/>
            <ac:spMk id="4" creationId="{C48453D5-6135-1A13-75F1-A92D160551FA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19:48:56.159" v="785" actId="1076"/>
          <ac:spMkLst>
            <pc:docMk/>
            <pc:sldMk cId="767316814" sldId="347"/>
            <ac:spMk id="5" creationId="{8B16098D-63DD-0C96-205D-68BB27F3AFCD}"/>
          </ac:spMkLst>
        </pc:spChg>
        <pc:spChg chg="del">
          <ac:chgData name="Marwan AL MASRI" userId="S::marwan.al-masri@etu.univ-tlse2.fr::b2fc5017-cfd2-451f-8d11-5c8a6713785c" providerId="AD" clId="Web-{9BEF0E8B-B7A8-1D9B-E1E7-F5C2A717A6A6}" dt="2023-12-18T19:46:41.482" v="576"/>
          <ac:spMkLst>
            <pc:docMk/>
            <pc:sldMk cId="767316814" sldId="347"/>
            <ac:spMk id="6" creationId="{287950EF-680B-2643-065C-6A013834C8C5}"/>
          </ac:spMkLst>
        </pc:spChg>
        <pc:spChg chg="del">
          <ac:chgData name="Marwan AL MASRI" userId="S::marwan.al-masri@etu.univ-tlse2.fr::b2fc5017-cfd2-451f-8d11-5c8a6713785c" providerId="AD" clId="Web-{9BEF0E8B-B7A8-1D9B-E1E7-F5C2A717A6A6}" dt="2023-12-18T19:53:05.293" v="823"/>
          <ac:spMkLst>
            <pc:docMk/>
            <pc:sldMk cId="767316814" sldId="347"/>
            <ac:spMk id="12" creationId="{C230DDE9-3ED4-AEFF-7D4D-5996A0CDC9E7}"/>
          </ac:spMkLst>
        </pc:spChg>
        <pc:spChg chg="del mod">
          <ac:chgData name="Marwan AL MASRI" userId="S::marwan.al-masri@etu.univ-tlse2.fr::b2fc5017-cfd2-451f-8d11-5c8a6713785c" providerId="AD" clId="Web-{9BEF0E8B-B7A8-1D9B-E1E7-F5C2A717A6A6}" dt="2023-12-18T20:00:50.310" v="1406"/>
          <ac:spMkLst>
            <pc:docMk/>
            <pc:sldMk cId="767316814" sldId="347"/>
            <ac:spMk id="13" creationId="{4AA025EF-31DE-5489-2E41-2449BDB76AA2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19:58:19.882" v="1336" actId="20577"/>
          <ac:spMkLst>
            <pc:docMk/>
            <pc:sldMk cId="767316814" sldId="347"/>
            <ac:spMk id="18" creationId="{0E2C4744-4E81-38E1-850E-05576AB9B4F1}"/>
          </ac:spMkLst>
        </pc:spChg>
        <pc:spChg chg="add del mod">
          <ac:chgData name="Marwan AL MASRI" userId="S::marwan.al-masri@etu.univ-tlse2.fr::b2fc5017-cfd2-451f-8d11-5c8a6713785c" providerId="AD" clId="Web-{9BEF0E8B-B7A8-1D9B-E1E7-F5C2A717A6A6}" dt="2023-12-18T19:59:05.134" v="1338"/>
          <ac:spMkLst>
            <pc:docMk/>
            <pc:sldMk cId="767316814" sldId="347"/>
            <ac:spMk id="635" creationId="{2D894F9F-8CFF-7C5A-5C4B-6E71C40B813E}"/>
          </ac:spMkLst>
        </pc:spChg>
        <pc:spChg chg="add mod">
          <ac:chgData name="Marwan AL MASRI" userId="S::marwan.al-masri@etu.univ-tlse2.fr::b2fc5017-cfd2-451f-8d11-5c8a6713785c" providerId="AD" clId="Web-{9BEF0E8B-B7A8-1D9B-E1E7-F5C2A717A6A6}" dt="2023-12-18T20:55:51.637" v="4142" actId="20577"/>
          <ac:spMkLst>
            <pc:docMk/>
            <pc:sldMk cId="767316814" sldId="347"/>
            <ac:spMk id="782" creationId="{3CACE68F-B8C1-9F96-3461-25FF0A2E1153}"/>
          </ac:spMkLst>
        </pc:spChg>
        <pc:spChg chg="add del mod">
          <ac:chgData name="Marwan AL MASRI" userId="S::marwan.al-masri@etu.univ-tlse2.fr::b2fc5017-cfd2-451f-8d11-5c8a6713785c" providerId="AD" clId="Web-{9BEF0E8B-B7A8-1D9B-E1E7-F5C2A717A6A6}" dt="2023-12-18T20:15:19.341" v="1611"/>
          <ac:spMkLst>
            <pc:docMk/>
            <pc:sldMk cId="767316814" sldId="347"/>
            <ac:spMk id="784" creationId="{F31A39F9-E4C5-A197-63A2-C908E2AA4F2A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48:49.111" v="776"/>
          <ac:graphicFrameMkLst>
            <pc:docMk/>
            <pc:sldMk cId="767316814" sldId="347"/>
            <ac:graphicFrameMk id="10" creationId="{83006A6A-080D-8E72-26AD-DD8D61453A0C}"/>
          </ac:graphicFrameMkLst>
        </pc:graphicFrameChg>
        <pc:picChg chg="add del mod ord">
          <ac:chgData name="Marwan AL MASRI" userId="S::marwan.al-masri@etu.univ-tlse2.fr::b2fc5017-cfd2-451f-8d11-5c8a6713785c" providerId="AD" clId="Web-{9BEF0E8B-B7A8-1D9B-E1E7-F5C2A717A6A6}" dt="2023-12-18T19:59:02.337" v="1337"/>
          <ac:picMkLst>
            <pc:docMk/>
            <pc:sldMk cId="767316814" sldId="347"/>
            <ac:picMk id="36" creationId="{59E03C73-519C-E251-6677-C03459E60C22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09.685" v="1412" actId="14100"/>
          <ac:picMkLst>
            <pc:docMk/>
            <pc:sldMk cId="767316814" sldId="347"/>
            <ac:picMk id="187" creationId="{9318C2DA-FC0D-4405-0CE6-0869DB9D1418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22.811" v="1415" actId="1076"/>
          <ac:picMkLst>
            <pc:docMk/>
            <pc:sldMk cId="767316814" sldId="347"/>
            <ac:picMk id="188" creationId="{063017B3-8282-261C-3DF5-FD4163F58560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2:52.361" v="1427" actId="1076"/>
          <ac:picMkLst>
            <pc:docMk/>
            <pc:sldMk cId="767316814" sldId="347"/>
            <ac:picMk id="189" creationId="{CA776862-C5C7-CB06-A5BB-6C900FC809DB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4:50.131" v="1446" actId="1076"/>
          <ac:picMkLst>
            <pc:docMk/>
            <pc:sldMk cId="767316814" sldId="347"/>
            <ac:picMk id="190" creationId="{0BD1498E-2566-2BC8-6095-A96D49302139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2:16.360" v="1416"/>
          <ac:picMkLst>
            <pc:docMk/>
            <pc:sldMk cId="767316814" sldId="347"/>
            <ac:picMk id="191" creationId="{8AFCCA44-722B-7932-CC76-4D673ACE4AA6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3:31.394" v="1428"/>
          <ac:picMkLst>
            <pc:docMk/>
            <pc:sldMk cId="767316814" sldId="347"/>
            <ac:picMk id="242" creationId="{7857D99E-CA3A-03E6-D4AD-66E24016486F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4:38.646" v="1442"/>
          <ac:picMkLst>
            <pc:docMk/>
            <pc:sldMk cId="767316814" sldId="347"/>
            <ac:picMk id="353" creationId="{F61496CB-BD5E-E24E-9D19-44B2AF5C67F7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0:51.654" v="1407"/>
          <ac:picMkLst>
            <pc:docMk/>
            <pc:sldMk cId="767316814" sldId="347"/>
            <ac:picMk id="656" creationId="{B0EA59CF-081C-718F-F4FD-6C9649A256D0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12.967" v="1413" actId="14100"/>
          <ac:picMkLst>
            <pc:docMk/>
            <pc:sldMk cId="767316814" sldId="347"/>
            <ac:picMk id="747" creationId="{0A7435AF-68D4-E29B-47A0-3B7177A1DD95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2:39.251" v="1423" actId="1076"/>
          <ac:picMkLst>
            <pc:docMk/>
            <pc:sldMk cId="767316814" sldId="347"/>
            <ac:picMk id="748" creationId="{266CDA29-60AD-74B6-B8E9-3F067A8BEF0E}"/>
          </ac:picMkLst>
        </pc:picChg>
        <pc:picChg chg="add mod modCrop">
          <ac:chgData name="Marwan AL MASRI" userId="S::marwan.al-masri@etu.univ-tlse2.fr::b2fc5017-cfd2-451f-8d11-5c8a6713785c" providerId="AD" clId="Web-{9BEF0E8B-B7A8-1D9B-E1E7-F5C2A717A6A6}" dt="2023-12-18T20:04:59.678" v="1449" actId="14100"/>
          <ac:picMkLst>
            <pc:docMk/>
            <pc:sldMk cId="767316814" sldId="347"/>
            <ac:picMk id="769" creationId="{F54863D4-F51F-4B8F-2412-B84AF4DCAEF6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5:20.570" v="1456" actId="1076"/>
          <ac:picMkLst>
            <pc:docMk/>
            <pc:sldMk cId="767316814" sldId="347"/>
            <ac:picMk id="770" creationId="{501EA5E8-2362-F8DE-7F3B-56CE55CDDE3A}"/>
          </ac:picMkLst>
        </pc:picChg>
      </pc:sldChg>
      <pc:sldChg chg="modSp">
        <pc:chgData name="Marwan AL MASRI" userId="S::marwan.al-masri@etu.univ-tlse2.fr::b2fc5017-cfd2-451f-8d11-5c8a6713785c" providerId="AD" clId="Web-{9BEF0E8B-B7A8-1D9B-E1E7-F5C2A717A6A6}" dt="2023-12-18T21:13:42.510" v="4488" actId="20577"/>
        <pc:sldMkLst>
          <pc:docMk/>
          <pc:sldMk cId="1918308757" sldId="353"/>
        </pc:sldMkLst>
        <pc:spChg chg="mod">
          <ac:chgData name="Marwan AL MASRI" userId="S::marwan.al-masri@etu.univ-tlse2.fr::b2fc5017-cfd2-451f-8d11-5c8a6713785c" providerId="AD" clId="Web-{9BEF0E8B-B7A8-1D9B-E1E7-F5C2A717A6A6}" dt="2023-12-18T21:13:42.510" v="4488" actId="20577"/>
          <ac:spMkLst>
            <pc:docMk/>
            <pc:sldMk cId="1918308757" sldId="353"/>
            <ac:spMk id="6" creationId="{287950EF-680B-2643-065C-6A013834C8C5}"/>
          </ac:spMkLst>
        </pc:spChg>
      </pc:sldChg>
      <pc:sldChg chg="modSp">
        <pc:chgData name="Marwan AL MASRI" userId="S::marwan.al-masri@etu.univ-tlse2.fr::b2fc5017-cfd2-451f-8d11-5c8a6713785c" providerId="AD" clId="Web-{9BEF0E8B-B7A8-1D9B-E1E7-F5C2A717A6A6}" dt="2023-12-18T21:17:29.877" v="4906" actId="20577"/>
        <pc:sldMkLst>
          <pc:docMk/>
          <pc:sldMk cId="7386789" sldId="354"/>
        </pc:sldMkLst>
        <pc:spChg chg="mod">
          <ac:chgData name="Marwan AL MASRI" userId="S::marwan.al-masri@etu.univ-tlse2.fr::b2fc5017-cfd2-451f-8d11-5c8a6713785c" providerId="AD" clId="Web-{9BEF0E8B-B7A8-1D9B-E1E7-F5C2A717A6A6}" dt="2023-12-18T21:17:29.877" v="4906" actId="20577"/>
          <ac:spMkLst>
            <pc:docMk/>
            <pc:sldMk cId="7386789" sldId="354"/>
            <ac:spMk id="6" creationId="{287950EF-680B-2643-065C-6A013834C8C5}"/>
          </ac:spMkLst>
        </pc:sp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19:36:51.992" v="573" actId="20577"/>
        <pc:sldMkLst>
          <pc:docMk/>
          <pc:sldMk cId="4258695814" sldId="355"/>
        </pc:sldMkLst>
        <pc:spChg chg="del">
          <ac:chgData name="Marwan AL MASRI" userId="S::marwan.al-masri@etu.univ-tlse2.fr::b2fc5017-cfd2-451f-8d11-5c8a6713785c" providerId="AD" clId="Web-{9BEF0E8B-B7A8-1D9B-E1E7-F5C2A717A6A6}" dt="2023-12-18T19:27:19.377" v="3"/>
          <ac:spMkLst>
            <pc:docMk/>
            <pc:sldMk cId="4258695814" sldId="355"/>
            <ac:spMk id="14" creationId="{4937349A-7B9C-861F-6C24-167CF054B429}"/>
          </ac:spMkLst>
        </pc:spChg>
        <pc:spChg chg="add mod">
          <ac:chgData name="Marwan AL MASRI" userId="S::marwan.al-masri@etu.univ-tlse2.fr::b2fc5017-cfd2-451f-8d11-5c8a6713785c" providerId="AD" clId="Web-{9BEF0E8B-B7A8-1D9B-E1E7-F5C2A717A6A6}" dt="2023-12-18T19:36:51.992" v="573" actId="20577"/>
          <ac:spMkLst>
            <pc:docMk/>
            <pc:sldMk cId="4258695814" sldId="355"/>
            <ac:spMk id="29" creationId="{7ADD7AFE-3643-372C-1E6B-41DFDDF0457C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27:17.002" v="2"/>
          <ac:graphicFrameMkLst>
            <pc:docMk/>
            <pc:sldMk cId="4258695814" sldId="355"/>
            <ac:graphicFrameMk id="9" creationId="{1970B363-56C5-6728-0FCC-E1BC471D5ADE}"/>
          </ac:graphicFrameMkLst>
        </pc:graphicFrameChg>
        <pc:graphicFrameChg chg="del">
          <ac:chgData name="Marwan AL MASRI" userId="S::marwan.al-masri@etu.univ-tlse2.fr::b2fc5017-cfd2-451f-8d11-5c8a6713785c" providerId="AD" clId="Web-{9BEF0E8B-B7A8-1D9B-E1E7-F5C2A717A6A6}" dt="2023-12-18T19:27:11.752" v="1"/>
          <ac:graphicFrameMkLst>
            <pc:docMk/>
            <pc:sldMk cId="4258695814" sldId="355"/>
            <ac:graphicFrameMk id="10" creationId="{4D173BE7-CED6-0A14-4C7C-70F2916A8B49}"/>
          </ac:graphicFrameMkLst>
        </pc:graphicFrame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19:41:37.705" v="575"/>
        <pc:sldMkLst>
          <pc:docMk/>
          <pc:sldMk cId="907667530" sldId="359"/>
        </pc:sldMkLst>
        <pc:spChg chg="add mod">
          <ac:chgData name="Marwan AL MASRI" userId="S::marwan.al-masri@etu.univ-tlse2.fr::b2fc5017-cfd2-451f-8d11-5c8a6713785c" providerId="AD" clId="Web-{9BEF0E8B-B7A8-1D9B-E1E7-F5C2A717A6A6}" dt="2023-12-18T19:41:37.705" v="575"/>
          <ac:spMkLst>
            <pc:docMk/>
            <pc:sldMk cId="907667530" sldId="359"/>
            <ac:spMk id="28" creationId="{93FDECE8-67AE-4E21-EBC7-2A43B987BFBC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41:37.705" v="575"/>
          <ac:graphicFrameMkLst>
            <pc:docMk/>
            <pc:sldMk cId="907667530" sldId="359"/>
            <ac:graphicFrameMk id="5" creationId="{C05EEDE9-1F3E-6346-63EF-EA7A41741B5B}"/>
          </ac:graphicFrameMkLst>
        </pc:graphicFrameChg>
      </pc:sldChg>
      <pc:sldChg chg="addSp modSp">
        <pc:chgData name="Marwan AL MASRI" userId="S::marwan.al-masri@etu.univ-tlse2.fr::b2fc5017-cfd2-451f-8d11-5c8a6713785c" providerId="AD" clId="Web-{9BEF0E8B-B7A8-1D9B-E1E7-F5C2A717A6A6}" dt="2023-12-18T20:13:35.916" v="1603" actId="20577"/>
        <pc:sldMkLst>
          <pc:docMk/>
          <pc:sldMk cId="3334684452" sldId="360"/>
        </pc:sldMkLst>
        <pc:spChg chg="mod">
          <ac:chgData name="Marwan AL MASRI" userId="S::marwan.al-masri@etu.univ-tlse2.fr::b2fc5017-cfd2-451f-8d11-5c8a6713785c" providerId="AD" clId="Web-{9BEF0E8B-B7A8-1D9B-E1E7-F5C2A717A6A6}" dt="2023-12-18T20:12:57.227" v="1519" actId="1076"/>
          <ac:spMkLst>
            <pc:docMk/>
            <pc:sldMk cId="3334684452" sldId="360"/>
            <ac:spMk id="4" creationId="{231617A2-4F88-5C46-72C1-5CD3082F4608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20:13:35.916" v="1603" actId="20577"/>
          <ac:spMkLst>
            <pc:docMk/>
            <pc:sldMk cId="3334684452" sldId="360"/>
            <ac:spMk id="6" creationId="{287950EF-680B-2643-065C-6A013834C8C5}"/>
          </ac:spMkLst>
        </pc:spChg>
        <pc:picChg chg="add mod">
          <ac:chgData name="Marwan AL MASRI" userId="S::marwan.al-masri@etu.univ-tlse2.fr::b2fc5017-cfd2-451f-8d11-5c8a6713785c" providerId="AD" clId="Web-{9BEF0E8B-B7A8-1D9B-E1E7-F5C2A717A6A6}" dt="2023-12-18T20:12:29.382" v="1468" actId="1076"/>
          <ac:picMkLst>
            <pc:docMk/>
            <pc:sldMk cId="3334684452" sldId="360"/>
            <ac:picMk id="66" creationId="{81D0AE16-BFDB-8B4E-BD5D-2D38D2C1BA3A}"/>
          </ac:picMkLst>
        </pc:pic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20:36:53.330" v="2004" actId="1076"/>
        <pc:sldMkLst>
          <pc:docMk/>
          <pc:sldMk cId="1278535922" sldId="361"/>
        </pc:sldMkLst>
        <pc:spChg chg="add mod">
          <ac:chgData name="Marwan AL MASRI" userId="S::marwan.al-masri@etu.univ-tlse2.fr::b2fc5017-cfd2-451f-8d11-5c8a6713785c" providerId="AD" clId="Web-{9BEF0E8B-B7A8-1D9B-E1E7-F5C2A717A6A6}" dt="2023-12-18T20:31:40.021" v="1670" actId="1076"/>
          <ac:spMkLst>
            <pc:docMk/>
            <pc:sldMk cId="1278535922" sldId="361"/>
            <ac:spMk id="25" creationId="{096D50AA-6A4A-3E3A-A27C-C89BEFB116E9}"/>
          </ac:spMkLst>
        </pc:spChg>
        <pc:picChg chg="add mod">
          <ac:chgData name="Marwan AL MASRI" userId="S::marwan.al-masri@etu.univ-tlse2.fr::b2fc5017-cfd2-451f-8d11-5c8a6713785c" providerId="AD" clId="Web-{9BEF0E8B-B7A8-1D9B-E1E7-F5C2A717A6A6}" dt="2023-12-18T20:36:53.330" v="2004" actId="1076"/>
          <ac:picMkLst>
            <pc:docMk/>
            <pc:sldMk cId="1278535922" sldId="361"/>
            <ac:picMk id="26" creationId="{07428A32-872D-C96C-E184-6B835461A853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20"/>
          <ac:picMkLst>
            <pc:docMk/>
            <pc:sldMk cId="1278535922" sldId="361"/>
            <ac:picMk id="187" creationId="{987A542C-B68C-58D2-475B-FBEAC0D13346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19"/>
          <ac:picMkLst>
            <pc:docMk/>
            <pc:sldMk cId="1278535922" sldId="361"/>
            <ac:picMk id="188" creationId="{987D8521-02B8-BAA9-9EA7-506CC41A92A0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18"/>
          <ac:picMkLst>
            <pc:docMk/>
            <pc:sldMk cId="1278535922" sldId="361"/>
            <ac:picMk id="189" creationId="{593F98AA-22EA-ED32-9E76-01BDF6450B77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7"/>
          <ac:picMkLst>
            <pc:docMk/>
            <pc:sldMk cId="1278535922" sldId="361"/>
            <ac:picMk id="190" creationId="{389AECED-FDB1-6AFF-5C0D-82577B3FC06E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1.076" v="1613"/>
          <ac:picMkLst>
            <pc:docMk/>
            <pc:sldMk cId="1278535922" sldId="361"/>
            <ac:picMk id="747" creationId="{5A91666C-CBCA-EE5C-547F-89EB35861D76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6"/>
          <ac:picMkLst>
            <pc:docMk/>
            <pc:sldMk cId="1278535922" sldId="361"/>
            <ac:picMk id="748" creationId="{3F60AA83-1786-3EE4-5EEE-9D01EC6AAF93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5"/>
          <ac:picMkLst>
            <pc:docMk/>
            <pc:sldMk cId="1278535922" sldId="361"/>
            <ac:picMk id="769" creationId="{B45383C5-D931-1BB5-1BEF-863BBC5E47BE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4"/>
          <ac:picMkLst>
            <pc:docMk/>
            <pc:sldMk cId="1278535922" sldId="361"/>
            <ac:picMk id="770" creationId="{FA2EBB7D-8003-CE9B-1865-B95B517697E6}"/>
          </ac:picMkLst>
        </pc:pic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20:54:27.977" v="4130"/>
        <pc:sldMkLst>
          <pc:docMk/>
          <pc:sldMk cId="2179441215" sldId="362"/>
        </pc:sldMkLst>
        <pc:spChg chg="mod">
          <ac:chgData name="Marwan AL MASRI" userId="S::marwan.al-masri@etu.univ-tlse2.fr::b2fc5017-cfd2-451f-8d11-5c8a6713785c" providerId="AD" clId="Web-{9BEF0E8B-B7A8-1D9B-E1E7-F5C2A717A6A6}" dt="2023-12-18T20:34:52.935" v="1724" actId="20577"/>
          <ac:spMkLst>
            <pc:docMk/>
            <pc:sldMk cId="2179441215" sldId="362"/>
            <ac:spMk id="25" creationId="{EBB2671C-8A7F-1247-F37F-957CEE910EE9}"/>
          </ac:spMkLst>
        </pc:spChg>
        <pc:graphicFrameChg chg="add mod modGraphic">
          <ac:chgData name="Marwan AL MASRI" userId="S::marwan.al-masri@etu.univ-tlse2.fr::b2fc5017-cfd2-451f-8d11-5c8a6713785c" providerId="AD" clId="Web-{9BEF0E8B-B7A8-1D9B-E1E7-F5C2A717A6A6}" dt="2023-12-18T20:54:27.977" v="4130"/>
          <ac:graphicFrameMkLst>
            <pc:docMk/>
            <pc:sldMk cId="2179441215" sldId="362"/>
            <ac:graphicFrameMk id="57" creationId="{983ADF82-99D1-748E-3064-F9655EB9352E}"/>
          </ac:graphicFrameMkLst>
        </pc:graphicFrameChg>
        <pc:picChg chg="del mod">
          <ac:chgData name="Marwan AL MASRI" userId="S::marwan.al-masri@etu.univ-tlse2.fr::b2fc5017-cfd2-451f-8d11-5c8a6713785c" providerId="AD" clId="Web-{9BEF0E8B-B7A8-1D9B-E1E7-F5C2A717A6A6}" dt="2023-12-18T20:34:32.684" v="1690"/>
          <ac:picMkLst>
            <pc:docMk/>
            <pc:sldMk cId="2179441215" sldId="362"/>
            <ac:picMk id="26" creationId="{00FF68E2-1C12-5E23-3D72-3729A5716326}"/>
          </ac:picMkLst>
        </pc:picChg>
      </pc:sldChg>
    </pc:docChg>
  </pc:docChgLst>
  <pc:docChgLst>
    <pc:chgData name="Angelo Nichele" userId="643d4ba0-e36a-4bbf-85a8-4734d8e018c3" providerId="ADAL" clId="{43184EEE-D70D-40B4-BFAB-1C4D03E4AD27}"/>
    <pc:docChg chg="undo custSel addSld delSld modSld modSection">
      <pc:chgData name="Angelo Nichele" userId="643d4ba0-e36a-4bbf-85a8-4734d8e018c3" providerId="ADAL" clId="{43184EEE-D70D-40B4-BFAB-1C4D03E4AD27}" dt="2023-12-18T08:11:18.977" v="895" actId="12"/>
      <pc:docMkLst>
        <pc:docMk/>
      </pc:docMkLst>
      <pc:sldChg chg="modAnim">
        <pc:chgData name="Angelo Nichele" userId="643d4ba0-e36a-4bbf-85a8-4734d8e018c3" providerId="ADAL" clId="{43184EEE-D70D-40B4-BFAB-1C4D03E4AD27}" dt="2023-12-05T14:38:55.980" v="2"/>
        <pc:sldMkLst>
          <pc:docMk/>
          <pc:sldMk cId="2062648613" sldId="265"/>
        </pc:sldMkLst>
      </pc:sldChg>
      <pc:sldChg chg="modSp modAnim">
        <pc:chgData name="Angelo Nichele" userId="643d4ba0-e36a-4bbf-85a8-4734d8e018c3" providerId="ADAL" clId="{43184EEE-D70D-40B4-BFAB-1C4D03E4AD27}" dt="2023-12-05T14:47:35.954" v="6" actId="20577"/>
        <pc:sldMkLst>
          <pc:docMk/>
          <pc:sldMk cId="1818101524" sldId="268"/>
        </pc:sldMkLst>
        <pc:graphicFrameChg chg="mod">
          <ac:chgData name="Angelo Nichele" userId="643d4ba0-e36a-4bbf-85a8-4734d8e018c3" providerId="ADAL" clId="{43184EEE-D70D-40B4-BFAB-1C4D03E4AD27}" dt="2023-12-05T14:47:35.954" v="6" actId="20577"/>
          <ac:graphicFrameMkLst>
            <pc:docMk/>
            <pc:sldMk cId="1818101524" sldId="268"/>
            <ac:graphicFrameMk id="27" creationId="{96E0B0CE-423B-CF39-D098-8D54E81C4F77}"/>
          </ac:graphicFrameMkLst>
        </pc:graphicFrameChg>
      </pc:sldChg>
      <pc:sldChg chg="addSp delSp modSp del mod">
        <pc:chgData name="Angelo Nichele" userId="643d4ba0-e36a-4bbf-85a8-4734d8e018c3" providerId="ADAL" clId="{43184EEE-D70D-40B4-BFAB-1C4D03E4AD27}" dt="2023-12-18T07:48:58.345" v="518" actId="2696"/>
        <pc:sldMkLst>
          <pc:docMk/>
          <pc:sldMk cId="3059156433" sldId="343"/>
        </pc:sldMkLst>
        <pc:spChg chg="add mod">
          <ac:chgData name="Angelo Nichele" userId="643d4ba0-e36a-4bbf-85a8-4734d8e018c3" providerId="ADAL" clId="{43184EEE-D70D-40B4-BFAB-1C4D03E4AD27}" dt="2023-12-18T07:35:47.255" v="74" actId="1076"/>
          <ac:spMkLst>
            <pc:docMk/>
            <pc:sldMk cId="3059156433" sldId="343"/>
            <ac:spMk id="4" creationId="{C57B3DB7-33FB-1915-6973-528F32159D43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5" creationId="{61E515C9-209E-41C6-0CAD-9E2F014D09C8}"/>
          </ac:spMkLst>
        </pc:spChg>
        <pc:spChg chg="mod">
          <ac:chgData name="Angelo Nichele" userId="643d4ba0-e36a-4bbf-85a8-4734d8e018c3" providerId="ADAL" clId="{43184EEE-D70D-40B4-BFAB-1C4D03E4AD27}" dt="2023-12-18T07:35:38.182" v="73" actId="1076"/>
          <ac:spMkLst>
            <pc:docMk/>
            <pc:sldMk cId="3059156433" sldId="343"/>
            <ac:spMk id="6" creationId="{287950EF-680B-2643-065C-6A013834C8C5}"/>
          </ac:spMkLst>
        </pc:spChg>
        <pc:spChg chg="add del">
          <ac:chgData name="Angelo Nichele" userId="643d4ba0-e36a-4bbf-85a8-4734d8e018c3" providerId="ADAL" clId="{43184EEE-D70D-40B4-BFAB-1C4D03E4AD27}" dt="2023-12-18T07:36:03.019" v="77" actId="22"/>
          <ac:spMkLst>
            <pc:docMk/>
            <pc:sldMk cId="3059156433" sldId="343"/>
            <ac:spMk id="11" creationId="{DC63B297-9286-4E9E-3766-11F17DC45117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13" creationId="{C27503F9-22AA-E49A-5132-4C281588CD0A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15" creationId="{5EE5CEE0-C666-F108-800E-5F310016DCF1}"/>
          </ac:spMkLst>
        </pc:spChg>
        <pc:spChg chg="add mod">
          <ac:chgData name="Angelo Nichele" userId="643d4ba0-e36a-4bbf-85a8-4734d8e018c3" providerId="ADAL" clId="{43184EEE-D70D-40B4-BFAB-1C4D03E4AD27}" dt="2023-12-18T07:42:22.723" v="244" actId="13926"/>
          <ac:spMkLst>
            <pc:docMk/>
            <pc:sldMk cId="3059156433" sldId="343"/>
            <ac:spMk id="22" creationId="{86E6828F-A85D-7D90-AC6B-033E4EC5B549}"/>
          </ac:spMkLst>
        </pc:spChg>
        <pc:cxnChg chg="add mod">
          <ac:chgData name="Angelo Nichele" userId="643d4ba0-e36a-4bbf-85a8-4734d8e018c3" providerId="ADAL" clId="{43184EEE-D70D-40B4-BFAB-1C4D03E4AD27}" dt="2023-12-18T07:40:23.020" v="142" actId="1076"/>
          <ac:cxnSpMkLst>
            <pc:docMk/>
            <pc:sldMk cId="3059156433" sldId="343"/>
            <ac:cxnSpMk id="9" creationId="{A5857C84-EC95-E515-179B-B4D5109B40C8}"/>
          </ac:cxnSpMkLst>
        </pc:cxnChg>
        <pc:cxnChg chg="add mod">
          <ac:chgData name="Angelo Nichele" userId="643d4ba0-e36a-4bbf-85a8-4734d8e018c3" providerId="ADAL" clId="{43184EEE-D70D-40B4-BFAB-1C4D03E4AD27}" dt="2023-12-18T07:40:23.020" v="142" actId="1076"/>
          <ac:cxnSpMkLst>
            <pc:docMk/>
            <pc:sldMk cId="3059156433" sldId="343"/>
            <ac:cxnSpMk id="16" creationId="{4477847F-C422-8F5D-D850-D474F0C8ECF6}"/>
          </ac:cxnSpMkLst>
        </pc:cxnChg>
        <pc:cxnChg chg="add del mod">
          <ac:chgData name="Angelo Nichele" userId="643d4ba0-e36a-4bbf-85a8-4734d8e018c3" providerId="ADAL" clId="{43184EEE-D70D-40B4-BFAB-1C4D03E4AD27}" dt="2023-12-18T07:40:40.285" v="144"/>
          <ac:cxnSpMkLst>
            <pc:docMk/>
            <pc:sldMk cId="3059156433" sldId="343"/>
            <ac:cxnSpMk id="19" creationId="{85B629F5-DAE2-0BA6-718C-823925300D2C}"/>
          </ac:cxnSpMkLst>
        </pc:cxnChg>
        <pc:cxnChg chg="add del mod">
          <ac:chgData name="Angelo Nichele" userId="643d4ba0-e36a-4bbf-85a8-4734d8e018c3" providerId="ADAL" clId="{43184EEE-D70D-40B4-BFAB-1C4D03E4AD27}" dt="2023-12-18T07:40:44.644" v="146"/>
          <ac:cxnSpMkLst>
            <pc:docMk/>
            <pc:sldMk cId="3059156433" sldId="343"/>
            <ac:cxnSpMk id="20" creationId="{7BE6311A-E48D-9B1D-8041-8CC2E09E87F4}"/>
          </ac:cxnSpMkLst>
        </pc:cxnChg>
        <pc:cxnChg chg="add del mod">
          <ac:chgData name="Angelo Nichele" userId="643d4ba0-e36a-4bbf-85a8-4734d8e018c3" providerId="ADAL" clId="{43184EEE-D70D-40B4-BFAB-1C4D03E4AD27}" dt="2023-12-18T07:41:01.213" v="151" actId="21"/>
          <ac:cxnSpMkLst>
            <pc:docMk/>
            <pc:sldMk cId="3059156433" sldId="343"/>
            <ac:cxnSpMk id="21" creationId="{0DEE4D7F-52D9-8E2C-89E1-FC2142810EE2}"/>
          </ac:cxnSpMkLst>
        </pc:cxnChg>
      </pc:sldChg>
      <pc:sldChg chg="addSp delSp modSp mod">
        <pc:chgData name="Angelo Nichele" userId="643d4ba0-e36a-4bbf-85a8-4734d8e018c3" providerId="ADAL" clId="{43184EEE-D70D-40B4-BFAB-1C4D03E4AD27}" dt="2023-12-18T08:11:01.201" v="893" actId="20577"/>
        <pc:sldMkLst>
          <pc:docMk/>
          <pc:sldMk cId="2071889896" sldId="350"/>
        </pc:sldMkLst>
        <pc:spChg chg="add mod">
          <ac:chgData name="Angelo Nichele" userId="643d4ba0-e36a-4bbf-85a8-4734d8e018c3" providerId="ADAL" clId="{43184EEE-D70D-40B4-BFAB-1C4D03E4AD27}" dt="2023-12-18T07:49:10.781" v="520" actId="1076"/>
          <ac:spMkLst>
            <pc:docMk/>
            <pc:sldMk cId="2071889896" sldId="350"/>
            <ac:spMk id="10" creationId="{516048A8-9F0E-0BEC-6CD6-F46D170D9242}"/>
          </ac:spMkLst>
        </pc:spChg>
        <pc:graphicFrameChg chg="mod modGraphic">
          <ac:chgData name="Angelo Nichele" userId="643d4ba0-e36a-4bbf-85a8-4734d8e018c3" providerId="ADAL" clId="{43184EEE-D70D-40B4-BFAB-1C4D03E4AD27}" dt="2023-12-18T08:11:01.201" v="893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  <pc:cxnChg chg="add del mod">
          <ac:chgData name="Angelo Nichele" userId="643d4ba0-e36a-4bbf-85a8-4734d8e018c3" providerId="ADAL" clId="{43184EEE-D70D-40B4-BFAB-1C4D03E4AD27}" dt="2023-12-18T07:48:42.893" v="517"/>
          <ac:cxnSpMkLst>
            <pc:docMk/>
            <pc:sldMk cId="2071889896" sldId="350"/>
            <ac:cxnSpMk id="9" creationId="{560EEF4E-5BF6-FD03-1EE2-5E86AAB644D4}"/>
          </ac:cxnSpMkLst>
        </pc:cxnChg>
      </pc:sldChg>
      <pc:sldChg chg="modSp add mod">
        <pc:chgData name="Angelo Nichele" userId="643d4ba0-e36a-4bbf-85a8-4734d8e018c3" providerId="ADAL" clId="{43184EEE-D70D-40B4-BFAB-1C4D03E4AD27}" dt="2023-12-18T08:11:18.977" v="895" actId="12"/>
        <pc:sldMkLst>
          <pc:docMk/>
          <pc:sldMk cId="4063997818" sldId="351"/>
        </pc:sldMkLst>
        <pc:spChg chg="mod">
          <ac:chgData name="Angelo Nichele" userId="643d4ba0-e36a-4bbf-85a8-4734d8e018c3" providerId="ADAL" clId="{43184EEE-D70D-40B4-BFAB-1C4D03E4AD27}" dt="2023-12-18T07:53:51.670" v="803" actId="1076"/>
          <ac:spMkLst>
            <pc:docMk/>
            <pc:sldMk cId="4063997818" sldId="351"/>
            <ac:spMk id="10" creationId="{516048A8-9F0E-0BEC-6CD6-F46D170D9242}"/>
          </ac:spMkLst>
        </pc:spChg>
        <pc:graphicFrameChg chg="mod modGraphic">
          <ac:chgData name="Angelo Nichele" userId="643d4ba0-e36a-4bbf-85a8-4734d8e018c3" providerId="ADAL" clId="{43184EEE-D70D-40B4-BFAB-1C4D03E4AD27}" dt="2023-12-18T08:11:18.977" v="895" actId="12"/>
          <ac:graphicFrameMkLst>
            <pc:docMk/>
            <pc:sldMk cId="4063997818" sldId="351"/>
            <ac:graphicFrameMk id="5" creationId="{59DFE066-F723-BEE9-D777-81CD289EB26C}"/>
          </ac:graphicFrameMkLst>
        </pc:graphicFrameChg>
      </pc:sldChg>
    </pc:docChg>
  </pc:docChgLst>
  <pc:docChgLst>
    <pc:chgData name="Maxence Krill" userId="d5e21c2e-dc7f-4b3a-b746-c1b5dc0dcdb9" providerId="ADAL" clId="{4A21948B-2D62-45D3-88AB-C43640B5956C}"/>
    <pc:docChg chg="undo redo custSel addSld delSld modSld sldOrd modSection">
      <pc:chgData name="Maxence Krill" userId="d5e21c2e-dc7f-4b3a-b746-c1b5dc0dcdb9" providerId="ADAL" clId="{4A21948B-2D62-45D3-88AB-C43640B5956C}" dt="2024-01-15T23:18:08.618" v="4288"/>
      <pc:docMkLst>
        <pc:docMk/>
      </pc:docMkLst>
      <pc:sldChg chg="modSp mod">
        <pc:chgData name="Maxence Krill" userId="d5e21c2e-dc7f-4b3a-b746-c1b5dc0dcdb9" providerId="ADAL" clId="{4A21948B-2D62-45D3-88AB-C43640B5956C}" dt="2024-01-12T14:31:04.319" v="3842" actId="20577"/>
        <pc:sldMkLst>
          <pc:docMk/>
          <pc:sldMk cId="439596211" sldId="256"/>
        </pc:sldMkLst>
        <pc:spChg chg="mod">
          <ac:chgData name="Maxence Krill" userId="d5e21c2e-dc7f-4b3a-b746-c1b5dc0dcdb9" providerId="ADAL" clId="{4A21948B-2D62-45D3-88AB-C43640B5956C}" dt="2024-01-12T14:31:04.319" v="3842" actId="20577"/>
          <ac:spMkLst>
            <pc:docMk/>
            <pc:sldMk cId="439596211" sldId="256"/>
            <ac:spMk id="6" creationId="{7421640E-8F19-4498-9147-FD6802F38C86}"/>
          </ac:spMkLst>
        </pc:spChg>
      </pc:sldChg>
      <pc:sldChg chg="modAnim">
        <pc:chgData name="Maxence Krill" userId="d5e21c2e-dc7f-4b3a-b746-c1b5dc0dcdb9" providerId="ADAL" clId="{4A21948B-2D62-45D3-88AB-C43640B5956C}" dt="2024-01-11T23:32:47.378" v="1764"/>
        <pc:sldMkLst>
          <pc:docMk/>
          <pc:sldMk cId="2062648613" sldId="265"/>
        </pc:sldMkLst>
      </pc:sldChg>
      <pc:sldChg chg="modAnim">
        <pc:chgData name="Maxence Krill" userId="d5e21c2e-dc7f-4b3a-b746-c1b5dc0dcdb9" providerId="ADAL" clId="{4A21948B-2D62-45D3-88AB-C43640B5956C}" dt="2024-01-11T23:32:28.419" v="1763"/>
        <pc:sldMkLst>
          <pc:docMk/>
          <pc:sldMk cId="1818101524" sldId="268"/>
        </pc:sldMkLst>
      </pc:sldChg>
      <pc:sldChg chg="addSp delSp modSp add del mod ord modAnim">
        <pc:chgData name="Maxence Krill" userId="d5e21c2e-dc7f-4b3a-b746-c1b5dc0dcdb9" providerId="ADAL" clId="{4A21948B-2D62-45D3-88AB-C43640B5956C}" dt="2024-01-11T22:22:04.978" v="540" actId="47"/>
        <pc:sldMkLst>
          <pc:docMk/>
          <pc:sldMk cId="2185346399" sldId="269"/>
        </pc:sldMkLst>
        <pc:spChg chg="add del mod">
          <ac:chgData name="Maxence Krill" userId="d5e21c2e-dc7f-4b3a-b746-c1b5dc0dcdb9" providerId="ADAL" clId="{4A21948B-2D62-45D3-88AB-C43640B5956C}" dt="2024-01-11T21:58:44.043" v="6" actId="22"/>
          <ac:spMkLst>
            <pc:docMk/>
            <pc:sldMk cId="2185346399" sldId="269"/>
            <ac:spMk id="5" creationId="{0C0E05AD-ADA5-8CA3-8238-D63D29396C60}"/>
          </ac:spMkLst>
        </pc:spChg>
        <pc:spChg chg="mod">
          <ac:chgData name="Maxence Krill" userId="d5e21c2e-dc7f-4b3a-b746-c1b5dc0dcdb9" providerId="ADAL" clId="{4A21948B-2D62-45D3-88AB-C43640B5956C}" dt="2024-01-11T22:17:36.229" v="435" actId="1076"/>
          <ac:spMkLst>
            <pc:docMk/>
            <pc:sldMk cId="2185346399" sldId="269"/>
            <ac:spMk id="6" creationId="{287950EF-680B-2643-065C-6A013834C8C5}"/>
          </ac:spMkLst>
        </pc:spChg>
        <pc:grpChg chg="add del mod">
          <ac:chgData name="Maxence Krill" userId="d5e21c2e-dc7f-4b3a-b746-c1b5dc0dcdb9" providerId="ADAL" clId="{4A21948B-2D62-45D3-88AB-C43640B5956C}" dt="2024-01-11T22:17:07.720" v="430" actId="165"/>
          <ac:grpSpMkLst>
            <pc:docMk/>
            <pc:sldMk cId="2185346399" sldId="269"/>
            <ac:grpSpMk id="13" creationId="{AF9AD57F-D784-4E03-2406-BD7B1288252C}"/>
          </ac:grpSpMkLst>
        </pc:grpChg>
        <pc:grpChg chg="add mod">
          <ac:chgData name="Maxence Krill" userId="d5e21c2e-dc7f-4b3a-b746-c1b5dc0dcdb9" providerId="ADAL" clId="{4A21948B-2D62-45D3-88AB-C43640B5956C}" dt="2024-01-11T22:17:30.010" v="434" actId="14100"/>
          <ac:grpSpMkLst>
            <pc:docMk/>
            <pc:sldMk cId="2185346399" sldId="269"/>
            <ac:grpSpMk id="15" creationId="{F869494E-12EE-3767-C767-8F7805488B3C}"/>
          </ac:grpSpMkLst>
        </pc:grpChg>
        <pc:picChg chg="add del mod">
          <ac:chgData name="Maxence Krill" userId="d5e21c2e-dc7f-4b3a-b746-c1b5dc0dcdb9" providerId="ADAL" clId="{4A21948B-2D62-45D3-88AB-C43640B5956C}" dt="2024-01-11T22:01:06.243" v="78" actId="478"/>
          <ac:picMkLst>
            <pc:docMk/>
            <pc:sldMk cId="2185346399" sldId="269"/>
            <ac:picMk id="8" creationId="{4A62E028-0E46-F4C9-565E-A423A1A0BAA5}"/>
          </ac:picMkLst>
        </pc:picChg>
        <pc:picChg chg="add del mod">
          <ac:chgData name="Maxence Krill" userId="d5e21c2e-dc7f-4b3a-b746-c1b5dc0dcdb9" providerId="ADAL" clId="{4A21948B-2D62-45D3-88AB-C43640B5956C}" dt="2024-01-11T22:01:06.606" v="79" actId="478"/>
          <ac:picMkLst>
            <pc:docMk/>
            <pc:sldMk cId="2185346399" sldId="269"/>
            <ac:picMk id="9" creationId="{2705CB96-08AA-6D33-54CC-B9CD1BF24127}"/>
          </ac:picMkLst>
        </pc:picChg>
        <pc:picChg chg="add mod topLvl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0" creationId="{5DE9E8C5-9B5D-3173-D37B-AF016492924F}"/>
          </ac:picMkLst>
        </pc:picChg>
        <pc:picChg chg="add mod topLvl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1" creationId="{91BF2E73-B3F2-5C02-4A91-11AA64FACF1F}"/>
          </ac:picMkLst>
        </pc:picChg>
        <pc:picChg chg="add mod topLvl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2" creationId="{1E39D1FD-3D37-FB7E-98E1-CA6B5A668D32}"/>
          </ac:picMkLst>
        </pc:picChg>
        <pc:picChg chg="add mod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4" creationId="{98581F4D-83C7-5665-3BAE-A97835CBEA9B}"/>
          </ac:picMkLst>
        </pc:picChg>
      </pc:sldChg>
      <pc:sldChg chg="addSp modSp mod ord">
        <pc:chgData name="Maxence Krill" userId="d5e21c2e-dc7f-4b3a-b746-c1b5dc0dcdb9" providerId="ADAL" clId="{4A21948B-2D62-45D3-88AB-C43640B5956C}" dt="2024-01-12T14:27:16.692" v="3590" actId="20577"/>
        <pc:sldMkLst>
          <pc:docMk/>
          <pc:sldMk cId="490360816" sldId="273"/>
        </pc:sldMkLst>
        <pc:spChg chg="mod">
          <ac:chgData name="Maxence Krill" userId="d5e21c2e-dc7f-4b3a-b746-c1b5dc0dcdb9" providerId="ADAL" clId="{4A21948B-2D62-45D3-88AB-C43640B5956C}" dt="2024-01-12T14:27:16.692" v="3590" actId="20577"/>
          <ac:spMkLst>
            <pc:docMk/>
            <pc:sldMk cId="490360816" sldId="273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13:57.201" v="3345"/>
          <ac:spMkLst>
            <pc:docMk/>
            <pc:sldMk cId="490360816" sldId="273"/>
            <ac:spMk id="6" creationId="{A3E9038F-65FB-6A31-9B88-6A94B5EE1AA4}"/>
          </ac:spMkLst>
        </pc:spChg>
        <pc:graphicFrameChg chg="mod modGraphic">
          <ac:chgData name="Maxence Krill" userId="d5e21c2e-dc7f-4b3a-b746-c1b5dc0dcdb9" providerId="ADAL" clId="{4A21948B-2D62-45D3-88AB-C43640B5956C}" dt="2024-01-11T23:28:46.270" v="1715" actId="207"/>
          <ac:graphicFrameMkLst>
            <pc:docMk/>
            <pc:sldMk cId="490360816" sldId="273"/>
            <ac:graphicFrameMk id="3" creationId="{F5EA03DA-F9B0-9A8E-299E-2C48AA544042}"/>
          </ac:graphicFrameMkLst>
        </pc:graphicFrameChg>
        <pc:graphicFrameChg chg="mod">
          <ac:chgData name="Maxence Krill" userId="d5e21c2e-dc7f-4b3a-b746-c1b5dc0dcdb9" providerId="ADAL" clId="{4A21948B-2D62-45D3-88AB-C43640B5956C}" dt="2024-01-11T23:25:04.072" v="1569" actId="1036"/>
          <ac:graphicFrameMkLst>
            <pc:docMk/>
            <pc:sldMk cId="490360816" sldId="273"/>
            <ac:graphicFrameMk id="4" creationId="{92428D17-97B3-9CF6-4168-4AAEF07FC875}"/>
          </ac:graphicFrameMkLst>
        </pc:graphicFrameChg>
      </pc:sldChg>
      <pc:sldChg chg="addSp modSp mod">
        <pc:chgData name="Maxence Krill" userId="d5e21c2e-dc7f-4b3a-b746-c1b5dc0dcdb9" providerId="ADAL" clId="{4A21948B-2D62-45D3-88AB-C43640B5956C}" dt="2024-01-12T14:29:52.904" v="3832" actId="20577"/>
        <pc:sldMkLst>
          <pc:docMk/>
          <pc:sldMk cId="4003704" sldId="275"/>
        </pc:sldMkLst>
        <pc:spChg chg="add mod">
          <ac:chgData name="Maxence Krill" userId="d5e21c2e-dc7f-4b3a-b746-c1b5dc0dcdb9" providerId="ADAL" clId="{4A21948B-2D62-45D3-88AB-C43640B5956C}" dt="2024-01-12T14:29:52.904" v="3832" actId="20577"/>
          <ac:spMkLst>
            <pc:docMk/>
            <pc:sldMk cId="4003704" sldId="275"/>
            <ac:spMk id="4" creationId="{F497D148-B530-1C5E-42D6-97027B06E9B9}"/>
          </ac:spMkLst>
        </pc:spChg>
      </pc:sldChg>
      <pc:sldChg chg="addSp delSp modSp mod">
        <pc:chgData name="Maxence Krill" userId="d5e21c2e-dc7f-4b3a-b746-c1b5dc0dcdb9" providerId="ADAL" clId="{4A21948B-2D62-45D3-88AB-C43640B5956C}" dt="2024-01-15T19:06:34.740" v="3948" actId="478"/>
        <pc:sldMkLst>
          <pc:docMk/>
          <pc:sldMk cId="2601929396" sldId="277"/>
        </pc:sldMkLst>
        <pc:spChg chg="add del mod">
          <ac:chgData name="Maxence Krill" userId="d5e21c2e-dc7f-4b3a-b746-c1b5dc0dcdb9" providerId="ADAL" clId="{4A21948B-2D62-45D3-88AB-C43640B5956C}" dt="2024-01-15T19:06:34.740" v="3948" actId="478"/>
          <ac:spMkLst>
            <pc:docMk/>
            <pc:sldMk cId="2601929396" sldId="277"/>
            <ac:spMk id="4" creationId="{E40CCE9C-95DF-C729-F6BD-1DA5B5011A98}"/>
          </ac:spMkLst>
        </pc:spChg>
      </pc:sldChg>
      <pc:sldChg chg="modSp mod">
        <pc:chgData name="Maxence Krill" userId="d5e21c2e-dc7f-4b3a-b746-c1b5dc0dcdb9" providerId="ADAL" clId="{4A21948B-2D62-45D3-88AB-C43640B5956C}" dt="2024-01-12T14:30:57.264" v="3838" actId="20577"/>
        <pc:sldMkLst>
          <pc:docMk/>
          <pc:sldMk cId="3090086175" sldId="278"/>
        </pc:sldMkLst>
        <pc:spChg chg="mod">
          <ac:chgData name="Maxence Krill" userId="d5e21c2e-dc7f-4b3a-b746-c1b5dc0dcdb9" providerId="ADAL" clId="{4A21948B-2D62-45D3-88AB-C43640B5956C}" dt="2024-01-12T14:30:57.264" v="3838" actId="20577"/>
          <ac:spMkLst>
            <pc:docMk/>
            <pc:sldMk cId="3090086175" sldId="278"/>
            <ac:spMk id="5" creationId="{9E1BADF0-47B9-EBF4-F5F8-02E0E010D12A}"/>
          </ac:spMkLst>
        </pc:spChg>
      </pc:sldChg>
      <pc:sldChg chg="addSp modSp add ord modTransition setBg">
        <pc:chgData name="Maxence Krill" userId="d5e21c2e-dc7f-4b3a-b746-c1b5dc0dcdb9" providerId="ADAL" clId="{4A21948B-2D62-45D3-88AB-C43640B5956C}" dt="2024-01-12T14:26:55.408" v="3585"/>
        <pc:sldMkLst>
          <pc:docMk/>
          <pc:sldMk cId="2208198107" sldId="286"/>
        </pc:sldMkLst>
        <pc:spChg chg="add mod">
          <ac:chgData name="Maxence Krill" userId="d5e21c2e-dc7f-4b3a-b746-c1b5dc0dcdb9" providerId="ADAL" clId="{4A21948B-2D62-45D3-88AB-C43640B5956C}" dt="2024-01-12T14:26:55.408" v="3585"/>
          <ac:spMkLst>
            <pc:docMk/>
            <pc:sldMk cId="2208198107" sldId="286"/>
            <ac:spMk id="3" creationId="{41A98C69-6CB3-2E12-0D56-B056F501F904}"/>
          </ac:spMkLst>
        </pc:spChg>
      </pc:sldChg>
      <pc:sldChg chg="addSp modSp add ord modTransition setBg">
        <pc:chgData name="Maxence Krill" userId="d5e21c2e-dc7f-4b3a-b746-c1b5dc0dcdb9" providerId="ADAL" clId="{4A21948B-2D62-45D3-88AB-C43640B5956C}" dt="2024-01-12T14:28:37.882" v="3650"/>
        <pc:sldMkLst>
          <pc:docMk/>
          <pc:sldMk cId="2369291617" sldId="288"/>
        </pc:sldMkLst>
        <pc:spChg chg="add mod">
          <ac:chgData name="Maxence Krill" userId="d5e21c2e-dc7f-4b3a-b746-c1b5dc0dcdb9" providerId="ADAL" clId="{4A21948B-2D62-45D3-88AB-C43640B5956C}" dt="2024-01-12T14:26:54.151" v="3584"/>
          <ac:spMkLst>
            <pc:docMk/>
            <pc:sldMk cId="2369291617" sldId="288"/>
            <ac:spMk id="3" creationId="{BA88A1D9-73D6-3599-68F0-A96942EEEBF6}"/>
          </ac:spMkLst>
        </pc:spChg>
      </pc:sldChg>
      <pc:sldChg chg="del mod modShow">
        <pc:chgData name="Maxence Krill" userId="d5e21c2e-dc7f-4b3a-b746-c1b5dc0dcdb9" providerId="ADAL" clId="{4A21948B-2D62-45D3-88AB-C43640B5956C}" dt="2024-01-11T22:03:19.802" v="202" actId="47"/>
        <pc:sldMkLst>
          <pc:docMk/>
          <pc:sldMk cId="1345550878" sldId="297"/>
        </pc:sldMkLst>
      </pc:sldChg>
      <pc:sldChg chg="del">
        <pc:chgData name="Maxence Krill" userId="d5e21c2e-dc7f-4b3a-b746-c1b5dc0dcdb9" providerId="ADAL" clId="{4A21948B-2D62-45D3-88AB-C43640B5956C}" dt="2024-01-12T13:46:00.597" v="2242" actId="47"/>
        <pc:sldMkLst>
          <pc:docMk/>
          <pc:sldMk cId="4292654477" sldId="298"/>
        </pc:sldMkLst>
      </pc:sldChg>
      <pc:sldChg chg="del">
        <pc:chgData name="Maxence Krill" userId="d5e21c2e-dc7f-4b3a-b746-c1b5dc0dcdb9" providerId="ADAL" clId="{4A21948B-2D62-45D3-88AB-C43640B5956C}" dt="2024-01-12T13:46:39.297" v="2263" actId="47"/>
        <pc:sldMkLst>
          <pc:docMk/>
          <pc:sldMk cId="3878921275" sldId="300"/>
        </pc:sldMkLst>
      </pc:sldChg>
      <pc:sldChg chg="add del">
        <pc:chgData name="Maxence Krill" userId="d5e21c2e-dc7f-4b3a-b746-c1b5dc0dcdb9" providerId="ADAL" clId="{4A21948B-2D62-45D3-88AB-C43640B5956C}" dt="2024-01-12T14:12:33.287" v="3302" actId="47"/>
        <pc:sldMkLst>
          <pc:docMk/>
          <pc:sldMk cId="4288464587" sldId="301"/>
        </pc:sldMkLst>
      </pc:sldChg>
      <pc:sldChg chg="del ord">
        <pc:chgData name="Maxence Krill" userId="d5e21c2e-dc7f-4b3a-b746-c1b5dc0dcdb9" providerId="ADAL" clId="{4A21948B-2D62-45D3-88AB-C43640B5956C}" dt="2024-01-12T13:57:50.958" v="2462" actId="47"/>
        <pc:sldMkLst>
          <pc:docMk/>
          <pc:sldMk cId="3076485084" sldId="302"/>
        </pc:sldMkLst>
      </pc:sldChg>
      <pc:sldChg chg="del ord delCm modCm">
        <pc:chgData name="Maxence Krill" userId="d5e21c2e-dc7f-4b3a-b746-c1b5dc0dcdb9" providerId="ADAL" clId="{4A21948B-2D62-45D3-88AB-C43640B5956C}" dt="2024-01-12T14:03:37.764" v="2745" actId="47"/>
        <pc:sldMkLst>
          <pc:docMk/>
          <pc:sldMk cId="1705082305" sldId="303"/>
        </pc:sldMkLst>
      </pc:sldChg>
      <pc:sldChg chg="del ord">
        <pc:chgData name="Maxence Krill" userId="d5e21c2e-dc7f-4b3a-b746-c1b5dc0dcdb9" providerId="ADAL" clId="{4A21948B-2D62-45D3-88AB-C43640B5956C}" dt="2024-01-12T14:09:03.027" v="3056" actId="47"/>
        <pc:sldMkLst>
          <pc:docMk/>
          <pc:sldMk cId="461388928" sldId="304"/>
        </pc:sldMkLst>
      </pc:sldChg>
      <pc:sldChg chg="del">
        <pc:chgData name="Maxence Krill" userId="d5e21c2e-dc7f-4b3a-b746-c1b5dc0dcdb9" providerId="ADAL" clId="{4A21948B-2D62-45D3-88AB-C43640B5956C}" dt="2024-01-12T14:25:57.055" v="3536" actId="47"/>
        <pc:sldMkLst>
          <pc:docMk/>
          <pc:sldMk cId="2493963274" sldId="305"/>
        </pc:sldMkLst>
      </pc:sldChg>
      <pc:sldChg chg="del mod modShow">
        <pc:chgData name="Maxence Krill" userId="d5e21c2e-dc7f-4b3a-b746-c1b5dc0dcdb9" providerId="ADAL" clId="{4A21948B-2D62-45D3-88AB-C43640B5956C}" dt="2024-01-11T22:03:20.273" v="203" actId="47"/>
        <pc:sldMkLst>
          <pc:docMk/>
          <pc:sldMk cId="584357981" sldId="308"/>
        </pc:sldMkLst>
      </pc:sldChg>
      <pc:sldChg chg="del mod modShow">
        <pc:chgData name="Maxence Krill" userId="d5e21c2e-dc7f-4b3a-b746-c1b5dc0dcdb9" providerId="ADAL" clId="{4A21948B-2D62-45D3-88AB-C43640B5956C}" dt="2024-01-11T22:11:11.815" v="336" actId="47"/>
        <pc:sldMkLst>
          <pc:docMk/>
          <pc:sldMk cId="1733097251" sldId="309"/>
        </pc:sldMkLst>
      </pc:sldChg>
      <pc:sldChg chg="del mod modShow">
        <pc:chgData name="Maxence Krill" userId="d5e21c2e-dc7f-4b3a-b746-c1b5dc0dcdb9" providerId="ADAL" clId="{4A21948B-2D62-45D3-88AB-C43640B5956C}" dt="2024-01-11T22:25:14.203" v="566" actId="47"/>
        <pc:sldMkLst>
          <pc:docMk/>
          <pc:sldMk cId="2836501161" sldId="311"/>
        </pc:sldMkLst>
      </pc:sldChg>
      <pc:sldChg chg="modSp mod">
        <pc:chgData name="Maxence Krill" userId="d5e21c2e-dc7f-4b3a-b746-c1b5dc0dcdb9" providerId="ADAL" clId="{4A21948B-2D62-45D3-88AB-C43640B5956C}" dt="2024-01-15T19:06:15.844" v="3945" actId="113"/>
        <pc:sldMkLst>
          <pc:docMk/>
          <pc:sldMk cId="2577949697" sldId="313"/>
        </pc:sldMkLst>
        <pc:spChg chg="mod">
          <ac:chgData name="Maxence Krill" userId="d5e21c2e-dc7f-4b3a-b746-c1b5dc0dcdb9" providerId="ADAL" clId="{4A21948B-2D62-45D3-88AB-C43640B5956C}" dt="2024-01-15T19:06:15.844" v="3945" actId="113"/>
          <ac:spMkLst>
            <pc:docMk/>
            <pc:sldMk cId="2577949697" sldId="313"/>
            <ac:spMk id="13" creationId="{47D1C8F0-0A5C-65E2-3275-F4EB2D4FE379}"/>
          </ac:spMkLst>
        </pc:spChg>
      </pc:sldChg>
      <pc:sldChg chg="modSp mod">
        <pc:chgData name="Maxence Krill" userId="d5e21c2e-dc7f-4b3a-b746-c1b5dc0dcdb9" providerId="ADAL" clId="{4A21948B-2D62-45D3-88AB-C43640B5956C}" dt="2024-01-15T19:06:21.658" v="3947" actId="113"/>
        <pc:sldMkLst>
          <pc:docMk/>
          <pc:sldMk cId="1988908151" sldId="314"/>
        </pc:sldMkLst>
        <pc:spChg chg="mod">
          <ac:chgData name="Maxence Krill" userId="d5e21c2e-dc7f-4b3a-b746-c1b5dc0dcdb9" providerId="ADAL" clId="{4A21948B-2D62-45D3-88AB-C43640B5956C}" dt="2024-01-15T19:06:21.658" v="3947" actId="113"/>
          <ac:spMkLst>
            <pc:docMk/>
            <pc:sldMk cId="1988908151" sldId="314"/>
            <ac:spMk id="13" creationId="{47D1C8F0-0A5C-65E2-3275-F4EB2D4FE379}"/>
          </ac:spMkLst>
        </pc:spChg>
      </pc:sldChg>
      <pc:sldChg chg="modAnim">
        <pc:chgData name="Maxence Krill" userId="d5e21c2e-dc7f-4b3a-b746-c1b5dc0dcdb9" providerId="ADAL" clId="{4A21948B-2D62-45D3-88AB-C43640B5956C}" dt="2024-01-11T23:36:36.825" v="1791"/>
        <pc:sldMkLst>
          <pc:docMk/>
          <pc:sldMk cId="2988082809" sldId="315"/>
        </pc:sldMkLst>
      </pc:sldChg>
      <pc:sldChg chg="modSp mod">
        <pc:chgData name="Maxence Krill" userId="d5e21c2e-dc7f-4b3a-b746-c1b5dc0dcdb9" providerId="ADAL" clId="{4A21948B-2D62-45D3-88AB-C43640B5956C}" dt="2024-01-11T23:38:59.477" v="1858" actId="20577"/>
        <pc:sldMkLst>
          <pc:docMk/>
          <pc:sldMk cId="324082246" sldId="316"/>
        </pc:sldMkLst>
        <pc:spChg chg="mod">
          <ac:chgData name="Maxence Krill" userId="d5e21c2e-dc7f-4b3a-b746-c1b5dc0dcdb9" providerId="ADAL" clId="{4A21948B-2D62-45D3-88AB-C43640B5956C}" dt="2024-01-11T23:38:59.477" v="1858" actId="20577"/>
          <ac:spMkLst>
            <pc:docMk/>
            <pc:sldMk cId="324082246" sldId="316"/>
            <ac:spMk id="13" creationId="{47D1C8F0-0A5C-65E2-3275-F4EB2D4FE379}"/>
          </ac:spMkLst>
        </pc:spChg>
      </pc:sldChg>
      <pc:sldChg chg="del mod modShow">
        <pc:chgData name="Maxence Krill" userId="d5e21c2e-dc7f-4b3a-b746-c1b5dc0dcdb9" providerId="ADAL" clId="{4A21948B-2D62-45D3-88AB-C43640B5956C}" dt="2024-01-11T23:06:20.651" v="1267" actId="47"/>
        <pc:sldMkLst>
          <pc:docMk/>
          <pc:sldMk cId="2899897118" sldId="317"/>
        </pc:sldMkLst>
      </pc:sldChg>
      <pc:sldChg chg="del mod modShow">
        <pc:chgData name="Maxence Krill" userId="d5e21c2e-dc7f-4b3a-b746-c1b5dc0dcdb9" providerId="ADAL" clId="{4A21948B-2D62-45D3-88AB-C43640B5956C}" dt="2024-01-11T23:11:46.345" v="1453" actId="47"/>
        <pc:sldMkLst>
          <pc:docMk/>
          <pc:sldMk cId="1287906683" sldId="321"/>
        </pc:sldMkLst>
      </pc:sldChg>
      <pc:sldChg chg="modSp mod">
        <pc:chgData name="Maxence Krill" userId="d5e21c2e-dc7f-4b3a-b746-c1b5dc0dcdb9" providerId="ADAL" clId="{4A21948B-2D62-45D3-88AB-C43640B5956C}" dt="2024-01-15T23:17:56.948" v="4284" actId="179"/>
        <pc:sldMkLst>
          <pc:docMk/>
          <pc:sldMk cId="2977338157" sldId="328"/>
        </pc:sldMkLst>
        <pc:spChg chg="mod">
          <ac:chgData name="Maxence Krill" userId="d5e21c2e-dc7f-4b3a-b746-c1b5dc0dcdb9" providerId="ADAL" clId="{4A21948B-2D62-45D3-88AB-C43640B5956C}" dt="2024-01-15T19:04:59.908" v="3879" actId="20577"/>
          <ac:spMkLst>
            <pc:docMk/>
            <pc:sldMk cId="2977338157" sldId="328"/>
            <ac:spMk id="7" creationId="{9593C553-FA9A-674A-19F9-7743FBD744A9}"/>
          </ac:spMkLst>
        </pc:spChg>
        <pc:spChg chg="mod">
          <ac:chgData name="Maxence Krill" userId="d5e21c2e-dc7f-4b3a-b746-c1b5dc0dcdb9" providerId="ADAL" clId="{4A21948B-2D62-45D3-88AB-C43640B5956C}" dt="2024-01-15T23:17:56.948" v="4284" actId="179"/>
          <ac:spMkLst>
            <pc:docMk/>
            <pc:sldMk cId="2977338157" sldId="328"/>
            <ac:spMk id="9" creationId="{287B8801-BE88-92F1-3C47-CAC594C9ACAB}"/>
          </ac:spMkLst>
        </pc:spChg>
      </pc:sldChg>
      <pc:sldChg chg="modSp mod">
        <pc:chgData name="Maxence Krill" userId="d5e21c2e-dc7f-4b3a-b746-c1b5dc0dcdb9" providerId="ADAL" clId="{4A21948B-2D62-45D3-88AB-C43640B5956C}" dt="2024-01-15T19:06:02.674" v="3941" actId="20577"/>
        <pc:sldMkLst>
          <pc:docMk/>
          <pc:sldMk cId="1564068542" sldId="338"/>
        </pc:sldMkLst>
        <pc:spChg chg="mod">
          <ac:chgData name="Maxence Krill" userId="d5e21c2e-dc7f-4b3a-b746-c1b5dc0dcdb9" providerId="ADAL" clId="{4A21948B-2D62-45D3-88AB-C43640B5956C}" dt="2024-01-15T19:06:02.674" v="3941" actId="20577"/>
          <ac:spMkLst>
            <pc:docMk/>
            <pc:sldMk cId="1564068542" sldId="338"/>
            <ac:spMk id="12" creationId="{0C2A1D71-574D-A923-81AC-F89614BF81A5}"/>
          </ac:spMkLst>
        </pc:spChg>
      </pc:sldChg>
      <pc:sldChg chg="modSp mod">
        <pc:chgData name="Maxence Krill" userId="d5e21c2e-dc7f-4b3a-b746-c1b5dc0dcdb9" providerId="ADAL" clId="{4A21948B-2D62-45D3-88AB-C43640B5956C}" dt="2024-01-15T19:06:08.478" v="3942"/>
        <pc:sldMkLst>
          <pc:docMk/>
          <pc:sldMk cId="3023950316" sldId="339"/>
        </pc:sldMkLst>
        <pc:spChg chg="mod">
          <ac:chgData name="Maxence Krill" userId="d5e21c2e-dc7f-4b3a-b746-c1b5dc0dcdb9" providerId="ADAL" clId="{4A21948B-2D62-45D3-88AB-C43640B5956C}" dt="2024-01-15T19:06:08.478" v="3942"/>
          <ac:spMkLst>
            <pc:docMk/>
            <pc:sldMk cId="3023950316" sldId="339"/>
            <ac:spMk id="12" creationId="{0C2A1D71-574D-A923-81AC-F89614BF81A5}"/>
          </ac:spMkLst>
        </pc:spChg>
      </pc:sldChg>
      <pc:sldChg chg="modSp mod">
        <pc:chgData name="Maxence Krill" userId="d5e21c2e-dc7f-4b3a-b746-c1b5dc0dcdb9" providerId="ADAL" clId="{4A21948B-2D62-45D3-88AB-C43640B5956C}" dt="2024-01-15T19:06:10.559" v="3943"/>
        <pc:sldMkLst>
          <pc:docMk/>
          <pc:sldMk cId="3526853987" sldId="340"/>
        </pc:sldMkLst>
        <pc:spChg chg="mod">
          <ac:chgData name="Maxence Krill" userId="d5e21c2e-dc7f-4b3a-b746-c1b5dc0dcdb9" providerId="ADAL" clId="{4A21948B-2D62-45D3-88AB-C43640B5956C}" dt="2024-01-15T19:06:10.559" v="3943"/>
          <ac:spMkLst>
            <pc:docMk/>
            <pc:sldMk cId="3526853987" sldId="340"/>
            <ac:spMk id="12" creationId="{0C2A1D71-574D-A923-81AC-F89614BF81A5}"/>
          </ac:spMkLst>
        </pc:spChg>
      </pc:sldChg>
      <pc:sldChg chg="modSp mod">
        <pc:chgData name="Maxence Krill" userId="d5e21c2e-dc7f-4b3a-b746-c1b5dc0dcdb9" providerId="ADAL" clId="{4A21948B-2D62-45D3-88AB-C43640B5956C}" dt="2024-01-15T19:06:56.947" v="3951" actId="113"/>
        <pc:sldMkLst>
          <pc:docMk/>
          <pc:sldMk cId="1529961737" sldId="341"/>
        </pc:sldMkLst>
        <pc:spChg chg="mod">
          <ac:chgData name="Maxence Krill" userId="d5e21c2e-dc7f-4b3a-b746-c1b5dc0dcdb9" providerId="ADAL" clId="{4A21948B-2D62-45D3-88AB-C43640B5956C}" dt="2024-01-15T19:06:56.947" v="3951" actId="113"/>
          <ac:spMkLst>
            <pc:docMk/>
            <pc:sldMk cId="1529961737" sldId="341"/>
            <ac:spMk id="4" creationId="{2062B3FB-966A-FCBA-7BB5-7312A87B72E4}"/>
          </ac:spMkLst>
        </pc:spChg>
      </pc:sldChg>
      <pc:sldChg chg="modSp del mod">
        <pc:chgData name="Maxence Krill" userId="d5e21c2e-dc7f-4b3a-b746-c1b5dc0dcdb9" providerId="ADAL" clId="{4A21948B-2D62-45D3-88AB-C43640B5956C}" dt="2024-01-12T14:28:19.829" v="3620" actId="47"/>
        <pc:sldMkLst>
          <pc:docMk/>
          <pc:sldMk cId="4022361734" sldId="342"/>
        </pc:sldMkLst>
        <pc:spChg chg="mod">
          <ac:chgData name="Maxence Krill" userId="d5e21c2e-dc7f-4b3a-b746-c1b5dc0dcdb9" providerId="ADAL" clId="{4A21948B-2D62-45D3-88AB-C43640B5956C}" dt="2024-01-12T14:27:50.355" v="3603" actId="20577"/>
          <ac:spMkLst>
            <pc:docMk/>
            <pc:sldMk cId="4022361734" sldId="342"/>
            <ac:spMk id="2" creationId="{69340F66-22F1-28C7-851B-5AE7C430AD66}"/>
          </ac:spMkLst>
        </pc:spChg>
      </pc:sldChg>
      <pc:sldChg chg="addSp modSp mod ord">
        <pc:chgData name="Maxence Krill" userId="d5e21c2e-dc7f-4b3a-b746-c1b5dc0dcdb9" providerId="ADAL" clId="{4A21948B-2D62-45D3-88AB-C43640B5956C}" dt="2024-01-12T13:45:52.910" v="2241" actId="20577"/>
        <pc:sldMkLst>
          <pc:docMk/>
          <pc:sldMk cId="3869341842" sldId="344"/>
        </pc:sldMkLst>
        <pc:spChg chg="mod">
          <ac:chgData name="Maxence Krill" userId="d5e21c2e-dc7f-4b3a-b746-c1b5dc0dcdb9" providerId="ADAL" clId="{4A21948B-2D62-45D3-88AB-C43640B5956C}" dt="2024-01-12T13:39:50.011" v="1864"/>
          <ac:spMkLst>
            <pc:docMk/>
            <pc:sldMk cId="3869341842" sldId="344"/>
            <ac:spMk id="2" creationId="{69340F66-22F1-28C7-851B-5AE7C430AD66}"/>
          </ac:spMkLst>
        </pc:spChg>
        <pc:spChg chg="mod">
          <ac:chgData name="Maxence Krill" userId="d5e21c2e-dc7f-4b3a-b746-c1b5dc0dcdb9" providerId="ADAL" clId="{4A21948B-2D62-45D3-88AB-C43640B5956C}" dt="2024-01-12T13:45:52.910" v="2241" actId="20577"/>
          <ac:spMkLst>
            <pc:docMk/>
            <pc:sldMk cId="3869341842" sldId="344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4:27.390" v="2201" actId="1036"/>
          <ac:spMkLst>
            <pc:docMk/>
            <pc:sldMk cId="3869341842" sldId="344"/>
            <ac:spMk id="8" creationId="{BF205179-7EFE-241D-C8C6-DD83237A6B56}"/>
          </ac:spMkLst>
        </pc:spChg>
        <pc:spChg chg="add mod">
          <ac:chgData name="Maxence Krill" userId="d5e21c2e-dc7f-4b3a-b746-c1b5dc0dcdb9" providerId="ADAL" clId="{4A21948B-2D62-45D3-88AB-C43640B5956C}" dt="2024-01-12T13:44:27.390" v="2201" actId="1036"/>
          <ac:spMkLst>
            <pc:docMk/>
            <pc:sldMk cId="3869341842" sldId="344"/>
            <ac:spMk id="9" creationId="{0DE5D069-073B-9AF1-0378-FDE81FB75B38}"/>
          </ac:spMkLst>
        </pc:spChg>
        <pc:spChg chg="add mod">
          <ac:chgData name="Maxence Krill" userId="d5e21c2e-dc7f-4b3a-b746-c1b5dc0dcdb9" providerId="ADAL" clId="{4A21948B-2D62-45D3-88AB-C43640B5956C}" dt="2024-01-12T13:43:51.719" v="2179" actId="1035"/>
          <ac:spMkLst>
            <pc:docMk/>
            <pc:sldMk cId="3869341842" sldId="344"/>
            <ac:spMk id="10" creationId="{EB1FD5B7-E01E-4A35-0A0A-F2E5477CC3DA}"/>
          </ac:spMkLst>
        </pc:spChg>
        <pc:picChg chg="add mod">
          <ac:chgData name="Maxence Krill" userId="d5e21c2e-dc7f-4b3a-b746-c1b5dc0dcdb9" providerId="ADAL" clId="{4A21948B-2D62-45D3-88AB-C43640B5956C}" dt="2024-01-12T13:42:15.509" v="2100" actId="14100"/>
          <ac:picMkLst>
            <pc:docMk/>
            <pc:sldMk cId="3869341842" sldId="344"/>
            <ac:picMk id="3" creationId="{D08D965E-DE11-9EA9-D843-970016EF5B6A}"/>
          </ac:picMkLst>
        </pc:picChg>
        <pc:picChg chg="add mod">
          <ac:chgData name="Maxence Krill" userId="d5e21c2e-dc7f-4b3a-b746-c1b5dc0dcdb9" providerId="ADAL" clId="{4A21948B-2D62-45D3-88AB-C43640B5956C}" dt="2024-01-12T13:45:15.865" v="2204" actId="14100"/>
          <ac:picMkLst>
            <pc:docMk/>
            <pc:sldMk cId="3869341842" sldId="344"/>
            <ac:picMk id="5" creationId="{AC6C063D-6724-699E-95DC-D64A85792525}"/>
          </ac:picMkLst>
        </pc:picChg>
      </pc:sldChg>
      <pc:sldChg chg="del">
        <pc:chgData name="Maxence Krill" userId="d5e21c2e-dc7f-4b3a-b746-c1b5dc0dcdb9" providerId="ADAL" clId="{4A21948B-2D62-45D3-88AB-C43640B5956C}" dt="2024-01-11T23:30:39.181" v="1756" actId="47"/>
        <pc:sldMkLst>
          <pc:docMk/>
          <pc:sldMk cId="786362810" sldId="346"/>
        </pc:sldMkLst>
      </pc:sldChg>
      <pc:sldChg chg="del">
        <pc:chgData name="Maxence Krill" userId="d5e21c2e-dc7f-4b3a-b746-c1b5dc0dcdb9" providerId="ADAL" clId="{4A21948B-2D62-45D3-88AB-C43640B5956C}" dt="2024-01-11T22:46:19.161" v="762" actId="47"/>
        <pc:sldMkLst>
          <pc:docMk/>
          <pc:sldMk cId="767316814" sldId="347"/>
        </pc:sldMkLst>
      </pc:sldChg>
      <pc:sldChg chg="addSp delSp modSp mod">
        <pc:chgData name="Maxence Krill" userId="d5e21c2e-dc7f-4b3a-b746-c1b5dc0dcdb9" providerId="ADAL" clId="{4A21948B-2D62-45D3-88AB-C43640B5956C}" dt="2024-01-11T23:28:54.910" v="1719"/>
        <pc:sldMkLst>
          <pc:docMk/>
          <pc:sldMk cId="3346867546" sldId="348"/>
        </pc:sldMkLst>
        <pc:spChg chg="add del mod">
          <ac:chgData name="Maxence Krill" userId="d5e21c2e-dc7f-4b3a-b746-c1b5dc0dcdb9" providerId="ADAL" clId="{4A21948B-2D62-45D3-88AB-C43640B5956C}" dt="2024-01-11T23:28:53.332" v="1717" actId="478"/>
          <ac:spMkLst>
            <pc:docMk/>
            <pc:sldMk cId="3346867546" sldId="348"/>
            <ac:spMk id="6" creationId="{0F124A71-F0AE-B268-2149-3DBF1F6B797D}"/>
          </ac:spMkLst>
        </pc:spChg>
        <pc:graphicFrameChg chg="add del mod">
          <ac:chgData name="Maxence Krill" userId="d5e21c2e-dc7f-4b3a-b746-c1b5dc0dcdb9" providerId="ADAL" clId="{4A21948B-2D62-45D3-88AB-C43640B5956C}" dt="2024-01-11T23:28:43.722" v="1713" actId="21"/>
          <ac:graphicFrameMkLst>
            <pc:docMk/>
            <pc:sldMk cId="3346867546" sldId="348"/>
            <ac:graphicFrameMk id="4" creationId="{C0A2FB22-B072-5854-1F1B-4233A6864DD7}"/>
          </ac:graphicFrameMkLst>
        </pc:graphicFrameChg>
        <pc:graphicFrameChg chg="add mod">
          <ac:chgData name="Maxence Krill" userId="d5e21c2e-dc7f-4b3a-b746-c1b5dc0dcdb9" providerId="ADAL" clId="{4A21948B-2D62-45D3-88AB-C43640B5956C}" dt="2024-01-11T23:28:54.910" v="1719"/>
          <ac:graphicFrameMkLst>
            <pc:docMk/>
            <pc:sldMk cId="3346867546" sldId="348"/>
            <ac:graphicFrameMk id="8" creationId="{F96ED303-F338-D0FA-7B48-96FD76C594CB}"/>
          </ac:graphicFrameMkLst>
        </pc:graphicFrameChg>
        <pc:graphicFrameChg chg="del">
          <ac:chgData name="Maxence Krill" userId="d5e21c2e-dc7f-4b3a-b746-c1b5dc0dcdb9" providerId="ADAL" clId="{4A21948B-2D62-45D3-88AB-C43640B5956C}" dt="2024-01-11T23:28:54.308" v="1718" actId="478"/>
          <ac:graphicFrameMkLst>
            <pc:docMk/>
            <pc:sldMk cId="3346867546" sldId="348"/>
            <ac:graphicFrameMk id="9" creationId="{1BC69D97-0904-88DF-397A-C6B8825A292E}"/>
          </ac:graphicFrameMkLst>
        </pc:graphicFrameChg>
        <pc:graphicFrameChg chg="del">
          <ac:chgData name="Maxence Krill" userId="d5e21c2e-dc7f-4b3a-b746-c1b5dc0dcdb9" providerId="ADAL" clId="{4A21948B-2D62-45D3-88AB-C43640B5956C}" dt="2024-01-11T23:28:51.913" v="1716" actId="478"/>
          <ac:graphicFrameMkLst>
            <pc:docMk/>
            <pc:sldMk cId="3346867546" sldId="348"/>
            <ac:graphicFrameMk id="10" creationId="{17AA7D31-0C38-E461-8DE7-B12C44BE480F}"/>
          </ac:graphicFrameMkLst>
        </pc:graphicFrameChg>
        <pc:graphicFrameChg chg="add mod">
          <ac:chgData name="Maxence Krill" userId="d5e21c2e-dc7f-4b3a-b746-c1b5dc0dcdb9" providerId="ADAL" clId="{4A21948B-2D62-45D3-88AB-C43640B5956C}" dt="2024-01-11T23:28:54.910" v="1719"/>
          <ac:graphicFrameMkLst>
            <pc:docMk/>
            <pc:sldMk cId="3346867546" sldId="348"/>
            <ac:graphicFrameMk id="11" creationId="{18DE1FF2-0DF1-52BB-51A0-970EA01425E8}"/>
          </ac:graphicFrameMkLst>
        </pc:graphicFrameChg>
      </pc:sldChg>
      <pc:sldChg chg="modSp mod">
        <pc:chgData name="Maxence Krill" userId="d5e21c2e-dc7f-4b3a-b746-c1b5dc0dcdb9" providerId="ADAL" clId="{4A21948B-2D62-45D3-88AB-C43640B5956C}" dt="2024-01-15T19:21:16.256" v="4187" actId="20577"/>
        <pc:sldMkLst>
          <pc:docMk/>
          <pc:sldMk cId="2071889896" sldId="350"/>
        </pc:sldMkLst>
        <pc:spChg chg="mod">
          <ac:chgData name="Maxence Krill" userId="d5e21c2e-dc7f-4b3a-b746-c1b5dc0dcdb9" providerId="ADAL" clId="{4A21948B-2D62-45D3-88AB-C43640B5956C}" dt="2024-01-15T19:21:16.256" v="4187" actId="20577"/>
          <ac:spMkLst>
            <pc:docMk/>
            <pc:sldMk cId="2071889896" sldId="350"/>
            <ac:spMk id="8" creationId="{0275F894-438A-04C5-FC0E-10AEE15D9F8C}"/>
          </ac:spMkLst>
        </pc:spChg>
      </pc:sldChg>
      <pc:sldChg chg="modSp mod modAnim">
        <pc:chgData name="Maxence Krill" userId="d5e21c2e-dc7f-4b3a-b746-c1b5dc0dcdb9" providerId="ADAL" clId="{4A21948B-2D62-45D3-88AB-C43640B5956C}" dt="2024-01-15T19:09:45.817" v="4024"/>
        <pc:sldMkLst>
          <pc:docMk/>
          <pc:sldMk cId="1918308757" sldId="353"/>
        </pc:sldMkLst>
        <pc:spChg chg="mod">
          <ac:chgData name="Maxence Krill" userId="d5e21c2e-dc7f-4b3a-b746-c1b5dc0dcdb9" providerId="ADAL" clId="{4A21948B-2D62-45D3-88AB-C43640B5956C}" dt="2024-01-15T19:08:19.648" v="4007"/>
          <ac:spMkLst>
            <pc:docMk/>
            <pc:sldMk cId="1918308757" sldId="353"/>
            <ac:spMk id="2" creationId="{69340F66-22F1-28C7-851B-5AE7C430AD66}"/>
          </ac:spMkLst>
        </pc:spChg>
        <pc:spChg chg="mod">
          <ac:chgData name="Maxence Krill" userId="d5e21c2e-dc7f-4b3a-b746-c1b5dc0dcdb9" providerId="ADAL" clId="{4A21948B-2D62-45D3-88AB-C43640B5956C}" dt="2024-01-15T19:08:34.499" v="4018" actId="113"/>
          <ac:spMkLst>
            <pc:docMk/>
            <pc:sldMk cId="1918308757" sldId="353"/>
            <ac:spMk id="6" creationId="{287950EF-680B-2643-065C-6A013834C8C5}"/>
          </ac:spMkLst>
        </pc:spChg>
      </pc:sldChg>
      <pc:sldChg chg="modSp mod modAnim">
        <pc:chgData name="Maxence Krill" userId="d5e21c2e-dc7f-4b3a-b746-c1b5dc0dcdb9" providerId="ADAL" clId="{4A21948B-2D62-45D3-88AB-C43640B5956C}" dt="2024-01-15T19:10:08.830" v="4028"/>
        <pc:sldMkLst>
          <pc:docMk/>
          <pc:sldMk cId="7386789" sldId="354"/>
        </pc:sldMkLst>
        <pc:spChg chg="mod">
          <ac:chgData name="Maxence Krill" userId="d5e21c2e-dc7f-4b3a-b746-c1b5dc0dcdb9" providerId="ADAL" clId="{4A21948B-2D62-45D3-88AB-C43640B5956C}" dt="2024-01-15T19:08:27.887" v="4017" actId="20577"/>
          <ac:spMkLst>
            <pc:docMk/>
            <pc:sldMk cId="7386789" sldId="354"/>
            <ac:spMk id="2" creationId="{69340F66-22F1-28C7-851B-5AE7C430AD66}"/>
          </ac:spMkLst>
        </pc:spChg>
      </pc:sldChg>
      <pc:sldChg chg="modSp mod">
        <pc:chgData name="Maxence Krill" userId="d5e21c2e-dc7f-4b3a-b746-c1b5dc0dcdb9" providerId="ADAL" clId="{4A21948B-2D62-45D3-88AB-C43640B5956C}" dt="2024-01-15T19:21:19.568" v="4194" actId="20577"/>
        <pc:sldMkLst>
          <pc:docMk/>
          <pc:sldMk cId="4115931311" sldId="356"/>
        </pc:sldMkLst>
        <pc:spChg chg="mod">
          <ac:chgData name="Maxence Krill" userId="d5e21c2e-dc7f-4b3a-b746-c1b5dc0dcdb9" providerId="ADAL" clId="{4A21948B-2D62-45D3-88AB-C43640B5956C}" dt="2024-01-15T19:21:19.568" v="4194" actId="20577"/>
          <ac:spMkLst>
            <pc:docMk/>
            <pc:sldMk cId="4115931311" sldId="356"/>
            <ac:spMk id="8" creationId="{0275F894-438A-04C5-FC0E-10AEE15D9F8C}"/>
          </ac:spMkLst>
        </pc:spChg>
      </pc:sldChg>
      <pc:sldChg chg="modSp mod modAnim">
        <pc:chgData name="Maxence Krill" userId="d5e21c2e-dc7f-4b3a-b746-c1b5dc0dcdb9" providerId="ADAL" clId="{4A21948B-2D62-45D3-88AB-C43640B5956C}" dt="2024-01-15T19:07:25.275" v="3984" actId="20577"/>
        <pc:sldMkLst>
          <pc:docMk/>
          <pc:sldMk cId="2179441215" sldId="362"/>
        </pc:sldMkLst>
        <pc:spChg chg="mod">
          <ac:chgData name="Maxence Krill" userId="d5e21c2e-dc7f-4b3a-b746-c1b5dc0dcdb9" providerId="ADAL" clId="{4A21948B-2D62-45D3-88AB-C43640B5956C}" dt="2024-01-15T19:07:25.275" v="3984" actId="20577"/>
          <ac:spMkLst>
            <pc:docMk/>
            <pc:sldMk cId="2179441215" sldId="362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4A21948B-2D62-45D3-88AB-C43640B5956C}" dt="2024-01-11T22:58:48.184" v="1036"/>
          <ac:graphicFrameMkLst>
            <pc:docMk/>
            <pc:sldMk cId="2179441215" sldId="362"/>
            <ac:graphicFrameMk id="57" creationId="{983ADF82-99D1-748E-3064-F9655EB9352E}"/>
          </ac:graphicFrameMkLst>
        </pc:graphicFrameChg>
      </pc:sldChg>
      <pc:sldChg chg="modSp mod">
        <pc:chgData name="Maxence Krill" userId="d5e21c2e-dc7f-4b3a-b746-c1b5dc0dcdb9" providerId="ADAL" clId="{4A21948B-2D62-45D3-88AB-C43640B5956C}" dt="2024-01-15T19:07:56.433" v="4005" actId="1038"/>
        <pc:sldMkLst>
          <pc:docMk/>
          <pc:sldMk cId="2750745042" sldId="363"/>
        </pc:sldMkLst>
        <pc:graphicFrameChg chg="mod">
          <ac:chgData name="Maxence Krill" userId="d5e21c2e-dc7f-4b3a-b746-c1b5dc0dcdb9" providerId="ADAL" clId="{4A21948B-2D62-45D3-88AB-C43640B5956C}" dt="2024-01-15T19:07:56.433" v="4005" actId="1038"/>
          <ac:graphicFrameMkLst>
            <pc:docMk/>
            <pc:sldMk cId="2750745042" sldId="363"/>
            <ac:graphicFrameMk id="27" creationId="{EFD0AB55-A77F-3798-8E9B-E1C69FE5D663}"/>
          </ac:graphicFrameMkLst>
        </pc:graphicFrameChg>
      </pc:sldChg>
      <pc:sldChg chg="del">
        <pc:chgData name="Maxence Krill" userId="d5e21c2e-dc7f-4b3a-b746-c1b5dc0dcdb9" providerId="ADAL" clId="{4A21948B-2D62-45D3-88AB-C43640B5956C}" dt="2024-01-15T19:07:40.086" v="3989" actId="47"/>
        <pc:sldMkLst>
          <pc:docMk/>
          <pc:sldMk cId="2760135911" sldId="364"/>
        </pc:sldMkLst>
      </pc:sldChg>
      <pc:sldChg chg="del">
        <pc:chgData name="Maxence Krill" userId="d5e21c2e-dc7f-4b3a-b746-c1b5dc0dcdb9" providerId="ADAL" clId="{4A21948B-2D62-45D3-88AB-C43640B5956C}" dt="2023-12-18T23:40:06.560" v="0" actId="47"/>
        <pc:sldMkLst>
          <pc:docMk/>
          <pc:sldMk cId="3760398612" sldId="367"/>
        </pc:sldMkLst>
      </pc:sldChg>
      <pc:sldChg chg="addSp delSp modSp del mod">
        <pc:chgData name="Maxence Krill" userId="d5e21c2e-dc7f-4b3a-b746-c1b5dc0dcdb9" providerId="ADAL" clId="{4A21948B-2D62-45D3-88AB-C43640B5956C}" dt="2024-01-11T22:53:45.801" v="924" actId="47"/>
        <pc:sldMkLst>
          <pc:docMk/>
          <pc:sldMk cId="487587419" sldId="368"/>
        </pc:sldMkLst>
        <pc:spChg chg="add mod">
          <ac:chgData name="Maxence Krill" userId="d5e21c2e-dc7f-4b3a-b746-c1b5dc0dcdb9" providerId="ADAL" clId="{4A21948B-2D62-45D3-88AB-C43640B5956C}" dt="2024-01-11T22:49:45.705" v="828"/>
          <ac:spMkLst>
            <pc:docMk/>
            <pc:sldMk cId="487587419" sldId="368"/>
            <ac:spMk id="4" creationId="{20C7DBC8-389E-5728-EAB2-CAAD59B954D2}"/>
          </ac:spMkLst>
        </pc:spChg>
        <pc:spChg chg="add del">
          <ac:chgData name="Maxence Krill" userId="d5e21c2e-dc7f-4b3a-b746-c1b5dc0dcdb9" providerId="ADAL" clId="{4A21948B-2D62-45D3-88AB-C43640B5956C}" dt="2024-01-11T22:49:55.686" v="832" actId="22"/>
          <ac:spMkLst>
            <pc:docMk/>
            <pc:sldMk cId="487587419" sldId="368"/>
            <ac:spMk id="8" creationId="{C8F15A19-4CD3-AD4E-633E-AE9AEEE40524}"/>
          </ac:spMkLst>
        </pc:spChg>
        <pc:graphicFrameChg chg="mod modGraphic">
          <ac:chgData name="Maxence Krill" userId="d5e21c2e-dc7f-4b3a-b746-c1b5dc0dcdb9" providerId="ADAL" clId="{4A21948B-2D62-45D3-88AB-C43640B5956C}" dt="2024-01-11T22:53:07.155" v="921" actId="108"/>
          <ac:graphicFrameMkLst>
            <pc:docMk/>
            <pc:sldMk cId="487587419" sldId="368"/>
            <ac:graphicFrameMk id="5" creationId="{DCE3BC47-39D3-D57B-FE43-509CD1F969CC}"/>
          </ac:graphicFrameMkLst>
        </pc:graphicFrameChg>
      </pc:sldChg>
      <pc:sldChg chg="addSp modSp del mod modShow">
        <pc:chgData name="Maxence Krill" userId="d5e21c2e-dc7f-4b3a-b746-c1b5dc0dcdb9" providerId="ADAL" clId="{4A21948B-2D62-45D3-88AB-C43640B5956C}" dt="2024-01-11T22:22:37.273" v="547" actId="47"/>
        <pc:sldMkLst>
          <pc:docMk/>
          <pc:sldMk cId="1509132028" sldId="369"/>
        </pc:sldMkLst>
        <pc:spChg chg="add mod">
          <ac:chgData name="Maxence Krill" userId="d5e21c2e-dc7f-4b3a-b746-c1b5dc0dcdb9" providerId="ADAL" clId="{4A21948B-2D62-45D3-88AB-C43640B5956C}" dt="2024-01-11T22:15:44.274" v="402" actId="1076"/>
          <ac:spMkLst>
            <pc:docMk/>
            <pc:sldMk cId="1509132028" sldId="369"/>
            <ac:spMk id="3" creationId="{6CB2C26B-54F7-AB9E-41EA-CDE3D5EF7ABE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4" creationId="{2ED7813B-8D79-3AC1-6E8B-ED55814A807B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8" creationId="{CF3F31C4-E967-E7FC-C6BB-73016C90954E}"/>
          </ac:spMkLst>
        </pc:spChg>
        <pc:spChg chg="add mod">
          <ac:chgData name="Maxence Krill" userId="d5e21c2e-dc7f-4b3a-b746-c1b5dc0dcdb9" providerId="ADAL" clId="{4A21948B-2D62-45D3-88AB-C43640B5956C}" dt="2024-01-11T22:15:41.538" v="398" actId="1076"/>
          <ac:spMkLst>
            <pc:docMk/>
            <pc:sldMk cId="1509132028" sldId="369"/>
            <ac:spMk id="10" creationId="{64D9A34F-66EB-5EC3-5DAE-AAF0463F0630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2" creationId="{5BE034BE-C5FD-D273-BF18-D1C3AF1C89AF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5" creationId="{258CF35B-E4D6-BA84-97FB-B568ABE13BFA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6" creationId="{163AEE28-C5DB-1696-DE01-BEB805DCE5D4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7" creationId="{C1C66DA1-1DDF-157E-B515-11C0CBC1B1AC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8" creationId="{BEDC054E-A0BD-AF96-B703-62C438E5AC17}"/>
          </ac:spMkLst>
        </pc:spChg>
        <pc:spChg chg="add mod">
          <ac:chgData name="Maxence Krill" userId="d5e21c2e-dc7f-4b3a-b746-c1b5dc0dcdb9" providerId="ADAL" clId="{4A21948B-2D62-45D3-88AB-C43640B5956C}" dt="2024-01-11T22:15:42.281" v="400" actId="14100"/>
          <ac:spMkLst>
            <pc:docMk/>
            <pc:sldMk cId="1509132028" sldId="369"/>
            <ac:spMk id="19" creationId="{CEC3F1CA-F26A-29DE-C771-D894E0370BA7}"/>
          </ac:spMkLst>
        </pc:spChg>
      </pc:sldChg>
      <pc:sldChg chg="del mod ord modShow">
        <pc:chgData name="Maxence Krill" userId="d5e21c2e-dc7f-4b3a-b746-c1b5dc0dcdb9" providerId="ADAL" clId="{4A21948B-2D62-45D3-88AB-C43640B5956C}" dt="2024-01-11T22:22:35.188" v="546" actId="47"/>
        <pc:sldMkLst>
          <pc:docMk/>
          <pc:sldMk cId="2686637613" sldId="370"/>
        </pc:sldMkLst>
      </pc:sldChg>
      <pc:sldChg chg="del mod modShow">
        <pc:chgData name="Maxence Krill" userId="d5e21c2e-dc7f-4b3a-b746-c1b5dc0dcdb9" providerId="ADAL" clId="{4A21948B-2D62-45D3-88AB-C43640B5956C}" dt="2024-01-11T22:30:55.807" v="653" actId="47"/>
        <pc:sldMkLst>
          <pc:docMk/>
          <pc:sldMk cId="2177455986" sldId="371"/>
        </pc:sldMkLst>
      </pc:sldChg>
      <pc:sldChg chg="del mod modShow">
        <pc:chgData name="Maxence Krill" userId="d5e21c2e-dc7f-4b3a-b746-c1b5dc0dcdb9" providerId="ADAL" clId="{4A21948B-2D62-45D3-88AB-C43640B5956C}" dt="2024-01-11T23:10:01.194" v="1332" actId="47"/>
        <pc:sldMkLst>
          <pc:docMk/>
          <pc:sldMk cId="1821818053" sldId="372"/>
        </pc:sldMkLst>
      </pc:sldChg>
      <pc:sldChg chg="del">
        <pc:chgData name="Maxence Krill" userId="d5e21c2e-dc7f-4b3a-b746-c1b5dc0dcdb9" providerId="ADAL" clId="{4A21948B-2D62-45D3-88AB-C43640B5956C}" dt="2024-01-12T14:26:41.211" v="3582" actId="47"/>
        <pc:sldMkLst>
          <pc:docMk/>
          <pc:sldMk cId="4025285539" sldId="373"/>
        </pc:sldMkLst>
      </pc:sldChg>
      <pc:sldChg chg="modSp mod">
        <pc:chgData name="Maxence Krill" userId="d5e21c2e-dc7f-4b3a-b746-c1b5dc0dcdb9" providerId="ADAL" clId="{4A21948B-2D62-45D3-88AB-C43640B5956C}" dt="2024-01-15T23:17:59.516" v="4285"/>
        <pc:sldMkLst>
          <pc:docMk/>
          <pc:sldMk cId="1964795122" sldId="374"/>
        </pc:sldMkLst>
        <pc:spChg chg="mod">
          <ac:chgData name="Maxence Krill" userId="d5e21c2e-dc7f-4b3a-b746-c1b5dc0dcdb9" providerId="ADAL" clId="{4A21948B-2D62-45D3-88AB-C43640B5956C}" dt="2024-01-15T19:05:08.883" v="3880"/>
          <ac:spMkLst>
            <pc:docMk/>
            <pc:sldMk cId="1964795122" sldId="374"/>
            <ac:spMk id="7" creationId="{9593C553-FA9A-674A-19F9-7743FBD744A9}"/>
          </ac:spMkLst>
        </pc:spChg>
        <pc:spChg chg="mod">
          <ac:chgData name="Maxence Krill" userId="d5e21c2e-dc7f-4b3a-b746-c1b5dc0dcdb9" providerId="ADAL" clId="{4A21948B-2D62-45D3-88AB-C43640B5956C}" dt="2024-01-15T23:17:59.516" v="4285"/>
          <ac:spMkLst>
            <pc:docMk/>
            <pc:sldMk cId="1964795122" sldId="374"/>
            <ac:spMk id="9" creationId="{287B8801-BE88-92F1-3C47-CAC594C9ACAB}"/>
          </ac:spMkLst>
        </pc:spChg>
      </pc:sldChg>
      <pc:sldChg chg="modSp mod">
        <pc:chgData name="Maxence Krill" userId="d5e21c2e-dc7f-4b3a-b746-c1b5dc0dcdb9" providerId="ADAL" clId="{4A21948B-2D62-45D3-88AB-C43640B5956C}" dt="2024-01-15T23:18:05.218" v="4287"/>
        <pc:sldMkLst>
          <pc:docMk/>
          <pc:sldMk cId="1169726777" sldId="375"/>
        </pc:sldMkLst>
        <pc:spChg chg="mod">
          <ac:chgData name="Maxence Krill" userId="d5e21c2e-dc7f-4b3a-b746-c1b5dc0dcdb9" providerId="ADAL" clId="{4A21948B-2D62-45D3-88AB-C43640B5956C}" dt="2024-01-15T19:05:13.824" v="3882"/>
          <ac:spMkLst>
            <pc:docMk/>
            <pc:sldMk cId="1169726777" sldId="375"/>
            <ac:spMk id="7" creationId="{9593C553-FA9A-674A-19F9-7743FBD744A9}"/>
          </ac:spMkLst>
        </pc:spChg>
        <pc:spChg chg="mod">
          <ac:chgData name="Maxence Krill" userId="d5e21c2e-dc7f-4b3a-b746-c1b5dc0dcdb9" providerId="ADAL" clId="{4A21948B-2D62-45D3-88AB-C43640B5956C}" dt="2024-01-15T23:18:05.218" v="4287"/>
          <ac:spMkLst>
            <pc:docMk/>
            <pc:sldMk cId="1169726777" sldId="375"/>
            <ac:spMk id="9" creationId="{287B8801-BE88-92F1-3C47-CAC594C9ACAB}"/>
          </ac:spMkLst>
        </pc:spChg>
      </pc:sldChg>
      <pc:sldChg chg="modSp mod">
        <pc:chgData name="Maxence Krill" userId="d5e21c2e-dc7f-4b3a-b746-c1b5dc0dcdb9" providerId="ADAL" clId="{4A21948B-2D62-45D3-88AB-C43640B5956C}" dt="2024-01-15T23:18:02.815" v="4286"/>
        <pc:sldMkLst>
          <pc:docMk/>
          <pc:sldMk cId="302911811" sldId="376"/>
        </pc:sldMkLst>
        <pc:spChg chg="mod">
          <ac:chgData name="Maxence Krill" userId="d5e21c2e-dc7f-4b3a-b746-c1b5dc0dcdb9" providerId="ADAL" clId="{4A21948B-2D62-45D3-88AB-C43640B5956C}" dt="2024-01-15T19:05:11.056" v="3881"/>
          <ac:spMkLst>
            <pc:docMk/>
            <pc:sldMk cId="302911811" sldId="376"/>
            <ac:spMk id="7" creationId="{9593C553-FA9A-674A-19F9-7743FBD744A9}"/>
          </ac:spMkLst>
        </pc:spChg>
        <pc:spChg chg="mod">
          <ac:chgData name="Maxence Krill" userId="d5e21c2e-dc7f-4b3a-b746-c1b5dc0dcdb9" providerId="ADAL" clId="{4A21948B-2D62-45D3-88AB-C43640B5956C}" dt="2024-01-15T23:18:02.815" v="4286"/>
          <ac:spMkLst>
            <pc:docMk/>
            <pc:sldMk cId="302911811" sldId="376"/>
            <ac:spMk id="9" creationId="{287B8801-BE88-92F1-3C47-CAC594C9ACAB}"/>
          </ac:spMkLst>
        </pc:spChg>
      </pc:sldChg>
      <pc:sldChg chg="modSp mod">
        <pc:chgData name="Maxence Krill" userId="d5e21c2e-dc7f-4b3a-b746-c1b5dc0dcdb9" providerId="ADAL" clId="{4A21948B-2D62-45D3-88AB-C43640B5956C}" dt="2024-01-15T23:18:08.618" v="4288"/>
        <pc:sldMkLst>
          <pc:docMk/>
          <pc:sldMk cId="1243854532" sldId="377"/>
        </pc:sldMkLst>
        <pc:spChg chg="mod">
          <ac:chgData name="Maxence Krill" userId="d5e21c2e-dc7f-4b3a-b746-c1b5dc0dcdb9" providerId="ADAL" clId="{4A21948B-2D62-45D3-88AB-C43640B5956C}" dt="2024-01-15T19:05:15.121" v="3883"/>
          <ac:spMkLst>
            <pc:docMk/>
            <pc:sldMk cId="1243854532" sldId="377"/>
            <ac:spMk id="7" creationId="{9593C553-FA9A-674A-19F9-7743FBD744A9}"/>
          </ac:spMkLst>
        </pc:spChg>
        <pc:spChg chg="mod">
          <ac:chgData name="Maxence Krill" userId="d5e21c2e-dc7f-4b3a-b746-c1b5dc0dcdb9" providerId="ADAL" clId="{4A21948B-2D62-45D3-88AB-C43640B5956C}" dt="2024-01-15T23:18:08.618" v="4288"/>
          <ac:spMkLst>
            <pc:docMk/>
            <pc:sldMk cId="1243854532" sldId="377"/>
            <ac:spMk id="9" creationId="{287B8801-BE88-92F1-3C47-CAC594C9ACAB}"/>
          </ac:spMkLst>
        </pc:spChg>
      </pc:sldChg>
      <pc:sldChg chg="addSp delSp modSp add mod modAnim">
        <pc:chgData name="Maxence Krill" userId="d5e21c2e-dc7f-4b3a-b746-c1b5dc0dcdb9" providerId="ADAL" clId="{4A21948B-2D62-45D3-88AB-C43640B5956C}" dt="2024-01-11T22:02:10.148" v="179" actId="14100"/>
        <pc:sldMkLst>
          <pc:docMk/>
          <pc:sldMk cId="1539911401" sldId="379"/>
        </pc:sldMkLst>
        <pc:spChg chg="mod">
          <ac:chgData name="Maxence Krill" userId="d5e21c2e-dc7f-4b3a-b746-c1b5dc0dcdb9" providerId="ADAL" clId="{4A21948B-2D62-45D3-88AB-C43640B5956C}" dt="2024-01-11T22:01:15.777" v="90" actId="20577"/>
          <ac:spMkLst>
            <pc:docMk/>
            <pc:sldMk cId="1539911401" sldId="379"/>
            <ac:spMk id="6" creationId="{287950EF-680B-2643-065C-6A013834C8C5}"/>
          </ac:spMkLst>
        </pc:spChg>
        <pc:grpChg chg="add del mod">
          <ac:chgData name="Maxence Krill" userId="d5e21c2e-dc7f-4b3a-b746-c1b5dc0dcdb9" providerId="ADAL" clId="{4A21948B-2D62-45D3-88AB-C43640B5956C}" dt="2024-01-11T22:00:02.858" v="68" actId="165"/>
          <ac:grpSpMkLst>
            <pc:docMk/>
            <pc:sldMk cId="1539911401" sldId="379"/>
            <ac:grpSpMk id="8" creationId="{0B0FDB30-8FD1-F63D-BA76-B67779BBA18A}"/>
          </ac:grpSpMkLst>
        </pc:grpChg>
        <pc:picChg chg="add mod topLvl">
          <ac:chgData name="Maxence Krill" userId="d5e21c2e-dc7f-4b3a-b746-c1b5dc0dcdb9" providerId="ADAL" clId="{4A21948B-2D62-45D3-88AB-C43640B5956C}" dt="2024-01-11T22:02:10.148" v="179" actId="14100"/>
          <ac:picMkLst>
            <pc:docMk/>
            <pc:sldMk cId="1539911401" sldId="379"/>
            <ac:picMk id="4" creationId="{13CF8741-987E-0EDE-A65D-C1EA074D0831}"/>
          </ac:picMkLst>
        </pc:picChg>
        <pc:picChg chg="add mod topLvl">
          <ac:chgData name="Maxence Krill" userId="d5e21c2e-dc7f-4b3a-b746-c1b5dc0dcdb9" providerId="ADAL" clId="{4A21948B-2D62-45D3-88AB-C43640B5956C}" dt="2024-01-11T22:02:10.148" v="179" actId="14100"/>
          <ac:picMkLst>
            <pc:docMk/>
            <pc:sldMk cId="1539911401" sldId="379"/>
            <ac:picMk id="5" creationId="{D208EDF3-DDDA-FD00-7BC6-2728704A07B5}"/>
          </ac:picMkLst>
        </pc:picChg>
      </pc:sldChg>
      <pc:sldChg chg="add del">
        <pc:chgData name="Maxence Krill" userId="d5e21c2e-dc7f-4b3a-b746-c1b5dc0dcdb9" providerId="ADAL" clId="{4A21948B-2D62-45D3-88AB-C43640B5956C}" dt="2024-01-11T21:58:47.379" v="8"/>
        <pc:sldMkLst>
          <pc:docMk/>
          <pc:sldMk cId="2031770797" sldId="379"/>
        </pc:sldMkLst>
      </pc:sldChg>
      <pc:sldChg chg="add del ord">
        <pc:chgData name="Maxence Krill" userId="d5e21c2e-dc7f-4b3a-b746-c1b5dc0dcdb9" providerId="ADAL" clId="{4A21948B-2D62-45D3-88AB-C43640B5956C}" dt="2024-01-11T22:01:11.086" v="84"/>
        <pc:sldMkLst>
          <pc:docMk/>
          <pc:sldMk cId="3368501059" sldId="380"/>
        </pc:sldMkLst>
      </pc:sldChg>
      <pc:sldChg chg="addSp delSp modSp add modAnim">
        <pc:chgData name="Maxence Krill" userId="d5e21c2e-dc7f-4b3a-b746-c1b5dc0dcdb9" providerId="ADAL" clId="{4A21948B-2D62-45D3-88AB-C43640B5956C}" dt="2024-01-11T22:03:12.174" v="201"/>
        <pc:sldMkLst>
          <pc:docMk/>
          <pc:sldMk cId="3486924286" sldId="380"/>
        </pc:sldMkLst>
        <pc:spChg chg="mod">
          <ac:chgData name="Maxence Krill" userId="d5e21c2e-dc7f-4b3a-b746-c1b5dc0dcdb9" providerId="ADAL" clId="{4A21948B-2D62-45D3-88AB-C43640B5956C}" dt="2024-01-11T22:01:56.092" v="176" actId="20577"/>
          <ac:spMkLst>
            <pc:docMk/>
            <pc:sldMk cId="3486924286" sldId="380"/>
            <ac:spMk id="6" creationId="{287950EF-680B-2643-065C-6A013834C8C5}"/>
          </ac:spMkLst>
        </pc:spChg>
        <pc:grpChg chg="add del mod">
          <ac:chgData name="Maxence Krill" userId="d5e21c2e-dc7f-4b3a-b746-c1b5dc0dcdb9" providerId="ADAL" clId="{4A21948B-2D62-45D3-88AB-C43640B5956C}" dt="2024-01-11T22:02:54.824" v="195" actId="165"/>
          <ac:grpSpMkLst>
            <pc:docMk/>
            <pc:sldMk cId="3486924286" sldId="380"/>
            <ac:grpSpMk id="10" creationId="{A097F116-83BB-CC35-FA8F-075FB07A033B}"/>
          </ac:grpSpMkLst>
        </pc:grpChg>
        <pc:picChg chg="add del">
          <ac:chgData name="Maxence Krill" userId="d5e21c2e-dc7f-4b3a-b746-c1b5dc0dcdb9" providerId="ADAL" clId="{4A21948B-2D62-45D3-88AB-C43640B5956C}" dt="2024-01-11T22:02:36.130" v="188" actId="478"/>
          <ac:picMkLst>
            <pc:docMk/>
            <pc:sldMk cId="3486924286" sldId="380"/>
            <ac:picMk id="4" creationId="{13CF8741-987E-0EDE-A65D-C1EA074D0831}"/>
          </ac:picMkLst>
        </pc:picChg>
        <pc:picChg chg="del">
          <ac:chgData name="Maxence Krill" userId="d5e21c2e-dc7f-4b3a-b746-c1b5dc0dcdb9" providerId="ADAL" clId="{4A21948B-2D62-45D3-88AB-C43640B5956C}" dt="2024-01-11T22:02:24.155" v="182" actId="478"/>
          <ac:picMkLst>
            <pc:docMk/>
            <pc:sldMk cId="3486924286" sldId="380"/>
            <ac:picMk id="5" creationId="{D208EDF3-DDDA-FD00-7BC6-2728704A07B5}"/>
          </ac:picMkLst>
        </pc:picChg>
        <pc:picChg chg="add mod topLvl">
          <ac:chgData name="Maxence Krill" userId="d5e21c2e-dc7f-4b3a-b746-c1b5dc0dcdb9" providerId="ADAL" clId="{4A21948B-2D62-45D3-88AB-C43640B5956C}" dt="2024-01-11T22:02:54.824" v="195" actId="165"/>
          <ac:picMkLst>
            <pc:docMk/>
            <pc:sldMk cId="3486924286" sldId="380"/>
            <ac:picMk id="8" creationId="{6D58AC17-19B5-97A8-54B6-C4BD1DE5E77A}"/>
          </ac:picMkLst>
        </pc:picChg>
        <pc:picChg chg="add mod topLvl">
          <ac:chgData name="Maxence Krill" userId="d5e21c2e-dc7f-4b3a-b746-c1b5dc0dcdb9" providerId="ADAL" clId="{4A21948B-2D62-45D3-88AB-C43640B5956C}" dt="2024-01-11T22:02:54.824" v="195" actId="165"/>
          <ac:picMkLst>
            <pc:docMk/>
            <pc:sldMk cId="3486924286" sldId="380"/>
            <ac:picMk id="9" creationId="{6C2F336E-365C-FABC-CD35-4082BCED2B26}"/>
          </ac:picMkLst>
        </pc:picChg>
      </pc:sldChg>
      <pc:sldChg chg="addSp delSp modSp add mod ord modAnim">
        <pc:chgData name="Maxence Krill" userId="d5e21c2e-dc7f-4b3a-b746-c1b5dc0dcdb9" providerId="ADAL" clId="{4A21948B-2D62-45D3-88AB-C43640B5956C}" dt="2024-01-15T18:59:48.868" v="3846"/>
        <pc:sldMkLst>
          <pc:docMk/>
          <pc:sldMk cId="2525153052" sldId="381"/>
        </pc:sldMkLst>
        <pc:spChg chg="add del">
          <ac:chgData name="Maxence Krill" userId="d5e21c2e-dc7f-4b3a-b746-c1b5dc0dcdb9" providerId="ADAL" clId="{4A21948B-2D62-45D3-88AB-C43640B5956C}" dt="2024-01-11T22:05:38.611" v="218"/>
          <ac:spMkLst>
            <pc:docMk/>
            <pc:sldMk cId="2525153052" sldId="381"/>
            <ac:spMk id="6" creationId="{287950EF-680B-2643-065C-6A013834C8C5}"/>
          </ac:spMkLst>
        </pc:spChg>
        <pc:graphicFrameChg chg="add del modGraphic">
          <ac:chgData name="Maxence Krill" userId="d5e21c2e-dc7f-4b3a-b746-c1b5dc0dcdb9" providerId="ADAL" clId="{4A21948B-2D62-45D3-88AB-C43640B5956C}" dt="2024-01-11T22:03:56.171" v="208" actId="1032"/>
          <ac:graphicFrameMkLst>
            <pc:docMk/>
            <pc:sldMk cId="2525153052" sldId="381"/>
            <ac:graphicFrameMk id="4" creationId="{334039D8-96E5-23D9-714D-F09726C0DCEB}"/>
          </ac:graphicFrameMkLst>
        </pc:graphicFrameChg>
        <pc:graphicFrameChg chg="add del mod modGraphic">
          <ac:chgData name="Maxence Krill" userId="d5e21c2e-dc7f-4b3a-b746-c1b5dc0dcdb9" providerId="ADAL" clId="{4A21948B-2D62-45D3-88AB-C43640B5956C}" dt="2024-01-11T22:05:12.118" v="215" actId="1032"/>
          <ac:graphicFrameMkLst>
            <pc:docMk/>
            <pc:sldMk cId="2525153052" sldId="381"/>
            <ac:graphicFrameMk id="5" creationId="{C4A5F0CE-BDCA-BDF9-9F6A-E5ACC4D7EBFE}"/>
          </ac:graphicFrameMkLst>
        </pc:graphicFrameChg>
        <pc:graphicFrameChg chg="add del modGraphic">
          <ac:chgData name="Maxence Krill" userId="d5e21c2e-dc7f-4b3a-b746-c1b5dc0dcdb9" providerId="ADAL" clId="{4A21948B-2D62-45D3-88AB-C43640B5956C}" dt="2024-01-11T22:05:37.680" v="217" actId="1032"/>
          <ac:graphicFrameMkLst>
            <pc:docMk/>
            <pc:sldMk cId="2525153052" sldId="381"/>
            <ac:graphicFrameMk id="8" creationId="{7DB47F1C-687D-9A14-FBFB-8A524D6807BB}"/>
          </ac:graphicFrameMkLst>
        </pc:graphicFrameChg>
        <pc:graphicFrameChg chg="add mod modGraphic">
          <ac:chgData name="Maxence Krill" userId="d5e21c2e-dc7f-4b3a-b746-c1b5dc0dcdb9" providerId="ADAL" clId="{4A21948B-2D62-45D3-88AB-C43640B5956C}" dt="2024-01-12T13:39:29.635" v="1862" actId="20577"/>
          <ac:graphicFrameMkLst>
            <pc:docMk/>
            <pc:sldMk cId="2525153052" sldId="381"/>
            <ac:graphicFrameMk id="9" creationId="{8AA20176-2E56-C839-B545-E64EAF0E083B}"/>
          </ac:graphicFrameMkLst>
        </pc:graphicFrameChg>
      </pc:sldChg>
      <pc:sldChg chg="addSp delSp modSp add mod">
        <pc:chgData name="Maxence Krill" userId="d5e21c2e-dc7f-4b3a-b746-c1b5dc0dcdb9" providerId="ADAL" clId="{4A21948B-2D62-45D3-88AB-C43640B5956C}" dt="2024-01-12T13:47:04.341" v="2265" actId="20577"/>
        <pc:sldMkLst>
          <pc:docMk/>
          <pc:sldMk cId="2148431663" sldId="382"/>
        </pc:sldMkLst>
        <pc:spChg chg="mod">
          <ac:chgData name="Maxence Krill" userId="d5e21c2e-dc7f-4b3a-b746-c1b5dc0dcdb9" providerId="ADAL" clId="{4A21948B-2D62-45D3-88AB-C43640B5956C}" dt="2024-01-11T22:24:36.719" v="563" actId="20577"/>
          <ac:spMkLst>
            <pc:docMk/>
            <pc:sldMk cId="2148431663" sldId="382"/>
            <ac:spMk id="2" creationId="{69340F66-22F1-28C7-851B-5AE7C430AD66}"/>
          </ac:spMkLst>
        </pc:spChg>
        <pc:spChg chg="add del">
          <ac:chgData name="Maxence Krill" userId="d5e21c2e-dc7f-4b3a-b746-c1b5dc0dcdb9" providerId="ADAL" clId="{4A21948B-2D62-45D3-88AB-C43640B5956C}" dt="2024-01-11T22:23:59.682" v="551"/>
          <ac:spMkLst>
            <pc:docMk/>
            <pc:sldMk cId="2148431663" sldId="382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7:04.341" v="2265" actId="20577"/>
          <ac:spMkLst>
            <pc:docMk/>
            <pc:sldMk cId="2148431663" sldId="382"/>
            <ac:spMk id="8" creationId="{0FCCD596-BFD4-8633-0CA3-A4FB9C004BCA}"/>
          </ac:spMkLst>
        </pc:spChg>
        <pc:picChg chg="add del mod ord">
          <ac:chgData name="Maxence Krill" userId="d5e21c2e-dc7f-4b3a-b746-c1b5dc0dcdb9" providerId="ADAL" clId="{4A21948B-2D62-45D3-88AB-C43640B5956C}" dt="2024-01-11T22:23:58.937" v="550" actId="34307"/>
          <ac:picMkLst>
            <pc:docMk/>
            <pc:sldMk cId="2148431663" sldId="382"/>
            <ac:picMk id="4" creationId="{ED2929E9-B172-F61E-0957-37F594A862D0}"/>
          </ac:picMkLst>
        </pc:picChg>
        <pc:picChg chg="add mod">
          <ac:chgData name="Maxence Krill" userId="d5e21c2e-dc7f-4b3a-b746-c1b5dc0dcdb9" providerId="ADAL" clId="{4A21948B-2D62-45D3-88AB-C43640B5956C}" dt="2024-01-11T23:23:28.621" v="1476" actId="1076"/>
          <ac:picMkLst>
            <pc:docMk/>
            <pc:sldMk cId="2148431663" sldId="382"/>
            <ac:picMk id="5" creationId="{1C6E9DEC-22E4-39E8-AFE0-FFCE61BB35C8}"/>
          </ac:picMkLst>
        </pc:picChg>
      </pc:sldChg>
      <pc:sldChg chg="addSp modSp add del mod">
        <pc:chgData name="Maxence Krill" userId="d5e21c2e-dc7f-4b3a-b746-c1b5dc0dcdb9" providerId="ADAL" clId="{4A21948B-2D62-45D3-88AB-C43640B5956C}" dt="2024-01-11T22:17:52.342" v="439" actId="47"/>
        <pc:sldMkLst>
          <pc:docMk/>
          <pc:sldMk cId="1507346198" sldId="383"/>
        </pc:sldMkLst>
        <pc:spChg chg="add mod">
          <ac:chgData name="Maxence Krill" userId="d5e21c2e-dc7f-4b3a-b746-c1b5dc0dcdb9" providerId="ADAL" clId="{4A21948B-2D62-45D3-88AB-C43640B5956C}" dt="2024-01-11T22:16:10.301" v="410" actId="14100"/>
          <ac:spMkLst>
            <pc:docMk/>
            <pc:sldMk cId="1507346198" sldId="383"/>
            <ac:spMk id="4" creationId="{7D68D4B8-6DAC-8167-5E50-6A83067A1B33}"/>
          </ac:spMkLst>
        </pc:spChg>
        <pc:spChg chg="add mod">
          <ac:chgData name="Maxence Krill" userId="d5e21c2e-dc7f-4b3a-b746-c1b5dc0dcdb9" providerId="ADAL" clId="{4A21948B-2D62-45D3-88AB-C43640B5956C}" dt="2024-01-11T22:16:28.126" v="421" actId="14100"/>
          <ac:spMkLst>
            <pc:docMk/>
            <pc:sldMk cId="1507346198" sldId="383"/>
            <ac:spMk id="5" creationId="{F4EDDE5E-2D41-F6D8-77F8-3A834CAFA63F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8" creationId="{2EF5A08B-6898-3D61-4B00-B4841308AE0F}"/>
          </ac:spMkLst>
        </pc:spChg>
        <pc:spChg chg="add mod">
          <ac:chgData name="Maxence Krill" userId="d5e21c2e-dc7f-4b3a-b746-c1b5dc0dcdb9" providerId="ADAL" clId="{4A21948B-2D62-45D3-88AB-C43640B5956C}" dt="2024-01-11T22:16:21.510" v="414" actId="14100"/>
          <ac:spMkLst>
            <pc:docMk/>
            <pc:sldMk cId="1507346198" sldId="383"/>
            <ac:spMk id="9" creationId="{5F9ACA9A-302C-06C2-06F6-B76DF110B380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4" creationId="{CDF52867-1D18-DCCB-DA56-20239EA8F290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5" creationId="{7DAE2B4E-093F-DF2B-0D25-D1BA7A868A39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6" creationId="{81181A57-5B0D-B932-BB4A-40D576013022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7" creationId="{36B1E7CD-F2E3-33E2-2C7F-61A44F8EF54C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8" creationId="{6F52821B-7ED6-FAAF-5A2B-08AC1F243E2D}"/>
          </ac:spMkLst>
        </pc:spChg>
        <pc:spChg chg="add mod">
          <ac:chgData name="Maxence Krill" userId="d5e21c2e-dc7f-4b3a-b746-c1b5dc0dcdb9" providerId="ADAL" clId="{4A21948B-2D62-45D3-88AB-C43640B5956C}" dt="2024-01-11T22:16:07.598" v="409" actId="1076"/>
          <ac:spMkLst>
            <pc:docMk/>
            <pc:sldMk cId="1507346198" sldId="383"/>
            <ac:spMk id="19" creationId="{9F6C99F8-8B32-3A33-243C-0F65CB0AC08C}"/>
          </ac:spMkLst>
        </pc:spChg>
        <pc:grpChg chg="mod">
          <ac:chgData name="Maxence Krill" userId="d5e21c2e-dc7f-4b3a-b746-c1b5dc0dcdb9" providerId="ADAL" clId="{4A21948B-2D62-45D3-88AB-C43640B5956C}" dt="2024-01-11T22:12:52.921" v="387" actId="1076"/>
          <ac:grpSpMkLst>
            <pc:docMk/>
            <pc:sldMk cId="1507346198" sldId="383"/>
            <ac:grpSpMk id="13" creationId="{AF9AD57F-D784-4E03-2406-BD7B1288252C}"/>
          </ac:grpSpMkLst>
        </pc:grpChg>
      </pc:sldChg>
      <pc:sldChg chg="addSp modSp add mod modAnim">
        <pc:chgData name="Maxence Krill" userId="d5e21c2e-dc7f-4b3a-b746-c1b5dc0dcdb9" providerId="ADAL" clId="{4A21948B-2D62-45D3-88AB-C43640B5956C}" dt="2024-01-11T23:34:34.178" v="1779"/>
        <pc:sldMkLst>
          <pc:docMk/>
          <pc:sldMk cId="3636853327" sldId="384"/>
        </pc:sldMkLst>
        <pc:spChg chg="mod">
          <ac:chgData name="Maxence Krill" userId="d5e21c2e-dc7f-4b3a-b746-c1b5dc0dcdb9" providerId="ADAL" clId="{4A21948B-2D62-45D3-88AB-C43640B5956C}" dt="2024-01-11T22:26:00.238" v="569"/>
          <ac:spMkLst>
            <pc:docMk/>
            <pc:sldMk cId="3636853327" sldId="384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4" creationId="{C59D0E52-F429-C394-D88B-A7E63ECB494D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5" creationId="{8E13556E-211F-D930-29CA-23FBEEAF21F5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8" creationId="{E7A896B5-0B0F-0176-8B51-0B1211DE6BC4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9" creationId="{00148974-6E89-BCF2-24AE-A8F7749418BA}"/>
          </ac:spMkLst>
        </pc:spChg>
        <pc:spChg chg="add mod">
          <ac:chgData name="Maxence Krill" userId="d5e21c2e-dc7f-4b3a-b746-c1b5dc0dcdb9" providerId="ADAL" clId="{4A21948B-2D62-45D3-88AB-C43640B5956C}" dt="2024-01-11T22:20:02.523" v="467" actId="14100"/>
          <ac:spMkLst>
            <pc:docMk/>
            <pc:sldMk cId="3636853327" sldId="384"/>
            <ac:spMk id="13" creationId="{91D1CF13-346F-B9DA-BF8C-D2A181460565}"/>
          </ac:spMkLst>
        </pc:spChg>
        <pc:spChg chg="add mod">
          <ac:chgData name="Maxence Krill" userId="d5e21c2e-dc7f-4b3a-b746-c1b5dc0dcdb9" providerId="ADAL" clId="{4A21948B-2D62-45D3-88AB-C43640B5956C}" dt="2024-01-11T22:18:22.908" v="450" actId="1076"/>
          <ac:spMkLst>
            <pc:docMk/>
            <pc:sldMk cId="3636853327" sldId="384"/>
            <ac:spMk id="16" creationId="{F8A16595-E176-4A74-7B24-F745629F4B15}"/>
          </ac:spMkLst>
        </pc:spChg>
        <pc:spChg chg="add mod">
          <ac:chgData name="Maxence Krill" userId="d5e21c2e-dc7f-4b3a-b746-c1b5dc0dcdb9" providerId="ADAL" clId="{4A21948B-2D62-45D3-88AB-C43640B5956C}" dt="2024-01-11T22:19:35.620" v="455" actId="1076"/>
          <ac:spMkLst>
            <pc:docMk/>
            <pc:sldMk cId="3636853327" sldId="384"/>
            <ac:spMk id="17" creationId="{96AA1C1A-8E4D-030C-42FC-4209447080C1}"/>
          </ac:spMkLst>
        </pc:spChg>
        <pc:spChg chg="add mod">
          <ac:chgData name="Maxence Krill" userId="d5e21c2e-dc7f-4b3a-b746-c1b5dc0dcdb9" providerId="ADAL" clId="{4A21948B-2D62-45D3-88AB-C43640B5956C}" dt="2024-01-11T22:21:34.834" v="539" actId="14100"/>
          <ac:spMkLst>
            <pc:docMk/>
            <pc:sldMk cId="3636853327" sldId="384"/>
            <ac:spMk id="18" creationId="{13BDBCE9-AD45-8E9C-E884-5B5EA1CC3A3D}"/>
          </ac:spMkLst>
        </pc:spChg>
        <pc:spChg chg="add mod">
          <ac:chgData name="Maxence Krill" userId="d5e21c2e-dc7f-4b3a-b746-c1b5dc0dcdb9" providerId="ADAL" clId="{4A21948B-2D62-45D3-88AB-C43640B5956C}" dt="2024-01-11T22:20:02.523" v="467" actId="14100"/>
          <ac:spMkLst>
            <pc:docMk/>
            <pc:sldMk cId="3636853327" sldId="384"/>
            <ac:spMk id="19" creationId="{698E20B9-B584-2BAB-194B-620BA3C13E38}"/>
          </ac:spMkLst>
        </pc:spChg>
        <pc:spChg chg="add mod">
          <ac:chgData name="Maxence Krill" userId="d5e21c2e-dc7f-4b3a-b746-c1b5dc0dcdb9" providerId="ADAL" clId="{4A21948B-2D62-45D3-88AB-C43640B5956C}" dt="2024-01-11T22:20:25.190" v="490" actId="20577"/>
          <ac:spMkLst>
            <pc:docMk/>
            <pc:sldMk cId="3636853327" sldId="384"/>
            <ac:spMk id="20" creationId="{64C35413-918F-8AB2-79D1-E92830D86641}"/>
          </ac:spMkLst>
        </pc:spChg>
        <pc:spChg chg="add mod">
          <ac:chgData name="Maxence Krill" userId="d5e21c2e-dc7f-4b3a-b746-c1b5dc0dcdb9" providerId="ADAL" clId="{4A21948B-2D62-45D3-88AB-C43640B5956C}" dt="2024-01-11T22:20:43.267" v="510" actId="1076"/>
          <ac:spMkLst>
            <pc:docMk/>
            <pc:sldMk cId="3636853327" sldId="384"/>
            <ac:spMk id="21" creationId="{D3472291-93B5-30F4-86B7-2BACDCCE24E4}"/>
          </ac:spMkLst>
        </pc:spChg>
        <pc:spChg chg="add mod">
          <ac:chgData name="Maxence Krill" userId="d5e21c2e-dc7f-4b3a-b746-c1b5dc0dcdb9" providerId="ADAL" clId="{4A21948B-2D62-45D3-88AB-C43640B5956C}" dt="2024-01-11T22:21:08.526" v="518" actId="6549"/>
          <ac:spMkLst>
            <pc:docMk/>
            <pc:sldMk cId="3636853327" sldId="384"/>
            <ac:spMk id="22" creationId="{F66D21D5-05C4-E26B-2896-2FE78E7EA050}"/>
          </ac:spMkLst>
        </pc:spChg>
        <pc:spChg chg="add mod">
          <ac:chgData name="Maxence Krill" userId="d5e21c2e-dc7f-4b3a-b746-c1b5dc0dcdb9" providerId="ADAL" clId="{4A21948B-2D62-45D3-88AB-C43640B5956C}" dt="2024-01-11T22:21:31.461" v="538" actId="20577"/>
          <ac:spMkLst>
            <pc:docMk/>
            <pc:sldMk cId="3636853327" sldId="384"/>
            <ac:spMk id="23" creationId="{DE87F8BC-7294-DED5-2CEF-5CDA6815577C}"/>
          </ac:spMkLst>
        </pc:spChg>
        <pc:spChg chg="add mod">
          <ac:chgData name="Maxence Krill" userId="d5e21c2e-dc7f-4b3a-b746-c1b5dc0dcdb9" providerId="ADAL" clId="{4A21948B-2D62-45D3-88AB-C43640B5956C}" dt="2024-01-11T22:21:23.981" v="536" actId="20577"/>
          <ac:spMkLst>
            <pc:docMk/>
            <pc:sldMk cId="3636853327" sldId="384"/>
            <ac:spMk id="24" creationId="{A4BA0D40-3B60-827C-7E7D-5A61E34F3AE0}"/>
          </ac:spMkLst>
        </pc:spChg>
        <pc:grpChg chg="mod">
          <ac:chgData name="Maxence Krill" userId="d5e21c2e-dc7f-4b3a-b746-c1b5dc0dcdb9" providerId="ADAL" clId="{4A21948B-2D62-45D3-88AB-C43640B5956C}" dt="2024-01-11T22:17:43.486" v="437" actId="1076"/>
          <ac:grpSpMkLst>
            <pc:docMk/>
            <pc:sldMk cId="3636853327" sldId="384"/>
            <ac:grpSpMk id="15" creationId="{F869494E-12EE-3767-C767-8F7805488B3C}"/>
          </ac:grpSpMkLst>
        </pc:grpChg>
      </pc:sldChg>
      <pc:sldChg chg="addSp delSp modSp add mod modAnim">
        <pc:chgData name="Maxence Krill" userId="d5e21c2e-dc7f-4b3a-b746-c1b5dc0dcdb9" providerId="ADAL" clId="{4A21948B-2D62-45D3-88AB-C43640B5956C}" dt="2024-01-11T23:35:00.978" v="1787"/>
        <pc:sldMkLst>
          <pc:docMk/>
          <pc:sldMk cId="2422688108" sldId="385"/>
        </pc:sldMkLst>
        <pc:spChg chg="mod">
          <ac:chgData name="Maxence Krill" userId="d5e21c2e-dc7f-4b3a-b746-c1b5dc0dcdb9" providerId="ADAL" clId="{4A21948B-2D62-45D3-88AB-C43640B5956C}" dt="2024-01-11T22:24:44.168" v="565" actId="20577"/>
          <ac:spMkLst>
            <pc:docMk/>
            <pc:sldMk cId="2422688108" sldId="385"/>
            <ac:spMk id="2" creationId="{69340F66-22F1-28C7-851B-5AE7C430AD66}"/>
          </ac:spMkLst>
        </pc:spChg>
        <pc:spChg chg="add del">
          <ac:chgData name="Maxence Krill" userId="d5e21c2e-dc7f-4b3a-b746-c1b5dc0dcdb9" providerId="ADAL" clId="{4A21948B-2D62-45D3-88AB-C43640B5956C}" dt="2024-01-11T22:28:48.752" v="581"/>
          <ac:spMkLst>
            <pc:docMk/>
            <pc:sldMk cId="2422688108" sldId="385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1T22:30:13.077" v="638" actId="20577"/>
          <ac:spMkLst>
            <pc:docMk/>
            <pc:sldMk cId="2422688108" sldId="385"/>
            <ac:spMk id="15" creationId="{F34CB38C-4DFD-D8F3-D34B-5DCABD07AAA2}"/>
          </ac:spMkLst>
        </pc:spChg>
        <pc:picChg chg="add mod">
          <ac:chgData name="Maxence Krill" userId="d5e21c2e-dc7f-4b3a-b746-c1b5dc0dcdb9" providerId="ADAL" clId="{4A21948B-2D62-45D3-88AB-C43640B5956C}" dt="2024-01-11T22:26:36.205" v="580"/>
          <ac:picMkLst>
            <pc:docMk/>
            <pc:sldMk cId="2422688108" sldId="385"/>
            <ac:picMk id="5" creationId="{F3B89DFE-DC3D-E247-31C1-60A6F4A85ACB}"/>
          </ac:picMkLst>
        </pc:picChg>
        <pc:picChg chg="add mod modCrop">
          <ac:chgData name="Maxence Krill" userId="d5e21c2e-dc7f-4b3a-b746-c1b5dc0dcdb9" providerId="ADAL" clId="{4A21948B-2D62-45D3-88AB-C43640B5956C}" dt="2024-01-11T22:26:35.891" v="578"/>
          <ac:picMkLst>
            <pc:docMk/>
            <pc:sldMk cId="2422688108" sldId="385"/>
            <ac:picMk id="8" creationId="{044613DC-78FE-2E6F-06F6-EBEC443E08D5}"/>
          </ac:picMkLst>
        </pc:picChg>
        <pc:picChg chg="add mod">
          <ac:chgData name="Maxence Krill" userId="d5e21c2e-dc7f-4b3a-b746-c1b5dc0dcdb9" providerId="ADAL" clId="{4A21948B-2D62-45D3-88AB-C43640B5956C}" dt="2024-01-11T23:23:37.263" v="1481" actId="1035"/>
          <ac:picMkLst>
            <pc:docMk/>
            <pc:sldMk cId="2422688108" sldId="385"/>
            <ac:picMk id="10" creationId="{058DA647-994A-388D-CE46-A0B329FBC77E}"/>
          </ac:picMkLst>
        </pc:picChg>
        <pc:picChg chg="add mod">
          <ac:chgData name="Maxence Krill" userId="d5e21c2e-dc7f-4b3a-b746-c1b5dc0dcdb9" providerId="ADAL" clId="{4A21948B-2D62-45D3-88AB-C43640B5956C}" dt="2024-01-11T23:23:37.263" v="1481" actId="1035"/>
          <ac:picMkLst>
            <pc:docMk/>
            <pc:sldMk cId="2422688108" sldId="385"/>
            <ac:picMk id="12" creationId="{EC064038-6374-B053-4BE8-1A947C1579E5}"/>
          </ac:picMkLst>
        </pc:picChg>
        <pc:picChg chg="add mod">
          <ac:chgData name="Maxence Krill" userId="d5e21c2e-dc7f-4b3a-b746-c1b5dc0dcdb9" providerId="ADAL" clId="{4A21948B-2D62-45D3-88AB-C43640B5956C}" dt="2024-01-11T23:23:37.263" v="1481" actId="1035"/>
          <ac:picMkLst>
            <pc:docMk/>
            <pc:sldMk cId="2422688108" sldId="385"/>
            <ac:picMk id="14" creationId="{629A6C60-A32C-1C7F-3E3F-E9BDB56E9D4F}"/>
          </ac:picMkLst>
        </pc:picChg>
      </pc:sldChg>
      <pc:sldChg chg="addSp delSp modSp add mod delAnim modAnim">
        <pc:chgData name="Maxence Krill" userId="d5e21c2e-dc7f-4b3a-b746-c1b5dc0dcdb9" providerId="ADAL" clId="{4A21948B-2D62-45D3-88AB-C43640B5956C}" dt="2024-01-12T13:47:15.604" v="2277" actId="20577"/>
        <pc:sldMkLst>
          <pc:docMk/>
          <pc:sldMk cId="972579522" sldId="386"/>
        </pc:sldMkLst>
        <pc:spChg chg="mod">
          <ac:chgData name="Maxence Krill" userId="d5e21c2e-dc7f-4b3a-b746-c1b5dc0dcdb9" providerId="ADAL" clId="{4A21948B-2D62-45D3-88AB-C43640B5956C}" dt="2024-01-11T23:12:03.593" v="1455"/>
          <ac:spMkLst>
            <pc:docMk/>
            <pc:sldMk cId="972579522" sldId="386"/>
            <ac:spMk id="2" creationId="{69340F66-22F1-28C7-851B-5AE7C430AD66}"/>
          </ac:spMkLst>
        </pc:spChg>
        <pc:spChg chg="del mod">
          <ac:chgData name="Maxence Krill" userId="d5e21c2e-dc7f-4b3a-b746-c1b5dc0dcdb9" providerId="ADAL" clId="{4A21948B-2D62-45D3-88AB-C43640B5956C}" dt="2024-01-11T23:01:24.036" v="1093" actId="478"/>
          <ac:spMkLst>
            <pc:docMk/>
            <pc:sldMk cId="972579522" sldId="386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7:15.604" v="2277" actId="20577"/>
          <ac:spMkLst>
            <pc:docMk/>
            <pc:sldMk cId="972579522" sldId="386"/>
            <ac:spMk id="8" creationId="{4CA19059-B1E4-3138-CDDD-F3B5FEFE759E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0" creationId="{8BB8A967-B52A-C248-875F-8F52FBB582A6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1" creationId="{0565E4D5-7E8C-9C37-B3B6-DA7246A51693}"/>
          </ac:spMkLst>
        </pc:spChg>
        <pc:spChg chg="add del mod">
          <ac:chgData name="Maxence Krill" userId="d5e21c2e-dc7f-4b3a-b746-c1b5dc0dcdb9" providerId="ADAL" clId="{4A21948B-2D62-45D3-88AB-C43640B5956C}" dt="2024-01-11T23:03:37.496" v="1165" actId="478"/>
          <ac:spMkLst>
            <pc:docMk/>
            <pc:sldMk cId="972579522" sldId="386"/>
            <ac:spMk id="12" creationId="{1AFEE141-6626-0496-11F0-E3D393CF46BB}"/>
          </ac:spMkLst>
        </pc:spChg>
        <pc:spChg chg="add del mod">
          <ac:chgData name="Maxence Krill" userId="d5e21c2e-dc7f-4b3a-b746-c1b5dc0dcdb9" providerId="ADAL" clId="{4A21948B-2D62-45D3-88AB-C43640B5956C}" dt="2024-01-11T23:03:34.290" v="1162" actId="478"/>
          <ac:spMkLst>
            <pc:docMk/>
            <pc:sldMk cId="972579522" sldId="386"/>
            <ac:spMk id="13" creationId="{071EB5E1-1CCF-C10A-C069-16731A14057B}"/>
          </ac:spMkLst>
        </pc:spChg>
        <pc:spChg chg="add del mod">
          <ac:chgData name="Maxence Krill" userId="d5e21c2e-dc7f-4b3a-b746-c1b5dc0dcdb9" providerId="ADAL" clId="{4A21948B-2D62-45D3-88AB-C43640B5956C}" dt="2024-01-11T23:03:35.750" v="1163" actId="478"/>
          <ac:spMkLst>
            <pc:docMk/>
            <pc:sldMk cId="972579522" sldId="386"/>
            <ac:spMk id="14" creationId="{4C83F54F-AC7A-D633-21D6-7AA9ED94C382}"/>
          </ac:spMkLst>
        </pc:spChg>
        <pc:spChg chg="add mod">
          <ac:chgData name="Maxence Krill" userId="d5e21c2e-dc7f-4b3a-b746-c1b5dc0dcdb9" providerId="ADAL" clId="{4A21948B-2D62-45D3-88AB-C43640B5956C}" dt="2024-01-11T23:03:21.609" v="1160" actId="1076"/>
          <ac:spMkLst>
            <pc:docMk/>
            <pc:sldMk cId="972579522" sldId="386"/>
            <ac:spMk id="16" creationId="{3334C788-4F40-C3D6-A208-2850B81DD764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7" creationId="{8022E7AC-65E8-0757-7B54-9C9159A1F1DE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8" creationId="{5AAA0532-DAA0-C3F8-808D-FB648EF3E09A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9" creationId="{F9BAD200-DD98-CCD7-B5CD-5E8886536EE8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20" creationId="{D0448F20-E75E-70A0-ACA2-585C25282B11}"/>
          </ac:spMkLst>
        </pc:spChg>
        <pc:picChg chg="del">
          <ac:chgData name="Maxence Krill" userId="d5e21c2e-dc7f-4b3a-b746-c1b5dc0dcdb9" providerId="ADAL" clId="{4A21948B-2D62-45D3-88AB-C43640B5956C}" dt="2024-01-11T23:00:50.633" v="1045" actId="478"/>
          <ac:picMkLst>
            <pc:docMk/>
            <pc:sldMk cId="972579522" sldId="386"/>
            <ac:picMk id="4" creationId="{13CF8741-987E-0EDE-A65D-C1EA074D0831}"/>
          </ac:picMkLst>
        </pc:picChg>
        <pc:picChg chg="del">
          <ac:chgData name="Maxence Krill" userId="d5e21c2e-dc7f-4b3a-b746-c1b5dc0dcdb9" providerId="ADAL" clId="{4A21948B-2D62-45D3-88AB-C43640B5956C}" dt="2024-01-11T23:00:50.886" v="1046" actId="478"/>
          <ac:picMkLst>
            <pc:docMk/>
            <pc:sldMk cId="972579522" sldId="386"/>
            <ac:picMk id="5" creationId="{D208EDF3-DDDA-FD00-7BC6-2728704A07B5}"/>
          </ac:picMkLst>
        </pc:picChg>
        <pc:picChg chg="add mod modCrop">
          <ac:chgData name="Maxence Krill" userId="d5e21c2e-dc7f-4b3a-b746-c1b5dc0dcdb9" providerId="ADAL" clId="{4A21948B-2D62-45D3-88AB-C43640B5956C}" dt="2024-01-11T23:05:39.195" v="1262" actId="1037"/>
          <ac:picMkLst>
            <pc:docMk/>
            <pc:sldMk cId="972579522" sldId="386"/>
            <ac:picMk id="9" creationId="{BF027C53-B6E5-CF81-E631-EEABCDF924FB}"/>
          </ac:picMkLst>
        </pc:picChg>
        <pc:picChg chg="add mod">
          <ac:chgData name="Maxence Krill" userId="d5e21c2e-dc7f-4b3a-b746-c1b5dc0dcdb9" providerId="ADAL" clId="{4A21948B-2D62-45D3-88AB-C43640B5956C}" dt="2024-01-11T23:03:16.077" v="1159" actId="1076"/>
          <ac:picMkLst>
            <pc:docMk/>
            <pc:sldMk cId="972579522" sldId="386"/>
            <ac:picMk id="15" creationId="{9270DA51-CA98-95F4-072E-B05A78421FDA}"/>
          </ac:picMkLst>
        </pc:picChg>
      </pc:sldChg>
      <pc:sldChg chg="add del">
        <pc:chgData name="Maxence Krill" userId="d5e21c2e-dc7f-4b3a-b746-c1b5dc0dcdb9" providerId="ADAL" clId="{4A21948B-2D62-45D3-88AB-C43640B5956C}" dt="2024-01-11T22:25:41.874" v="568"/>
        <pc:sldMkLst>
          <pc:docMk/>
          <pc:sldMk cId="3074085903" sldId="386"/>
        </pc:sldMkLst>
      </pc:sldChg>
      <pc:sldChg chg="addSp delSp modSp new del mod setBg chgLayout">
        <pc:chgData name="Maxence Krill" userId="d5e21c2e-dc7f-4b3a-b746-c1b5dc0dcdb9" providerId="ADAL" clId="{4A21948B-2D62-45D3-88AB-C43640B5956C}" dt="2024-01-12T14:26:53.181" v="3583" actId="47"/>
        <pc:sldMkLst>
          <pc:docMk/>
          <pc:sldMk cId="763617007" sldId="387"/>
        </pc:sldMkLst>
        <pc:spChg chg="del mod ord">
          <ac:chgData name="Maxence Krill" userId="d5e21c2e-dc7f-4b3a-b746-c1b5dc0dcdb9" providerId="ADAL" clId="{4A21948B-2D62-45D3-88AB-C43640B5956C}" dt="2024-01-11T22:32:07.140" v="657" actId="700"/>
          <ac:spMkLst>
            <pc:docMk/>
            <pc:sldMk cId="763617007" sldId="387"/>
            <ac:spMk id="2" creationId="{112BFA4A-E740-2A06-9360-AFD878F987D0}"/>
          </ac:spMkLst>
        </pc:spChg>
        <pc:spChg chg="del mod ord">
          <ac:chgData name="Maxence Krill" userId="d5e21c2e-dc7f-4b3a-b746-c1b5dc0dcdb9" providerId="ADAL" clId="{4A21948B-2D62-45D3-88AB-C43640B5956C}" dt="2024-01-11T22:32:07.140" v="657" actId="700"/>
          <ac:spMkLst>
            <pc:docMk/>
            <pc:sldMk cId="763617007" sldId="387"/>
            <ac:spMk id="3" creationId="{A94076E4-C8F1-15C4-8AFB-FB78FE493D32}"/>
          </ac:spMkLst>
        </pc:spChg>
        <pc:spChg chg="add mod ord">
          <ac:chgData name="Maxence Krill" userId="d5e21c2e-dc7f-4b3a-b746-c1b5dc0dcdb9" providerId="ADAL" clId="{4A21948B-2D62-45D3-88AB-C43640B5956C}" dt="2024-01-11T22:33:01.045" v="761" actId="207"/>
          <ac:spMkLst>
            <pc:docMk/>
            <pc:sldMk cId="763617007" sldId="387"/>
            <ac:spMk id="4" creationId="{F67AF7B5-C7D9-56D9-81BC-3BF339082F67}"/>
          </ac:spMkLst>
        </pc:spChg>
        <pc:spChg chg="add mod ord">
          <ac:chgData name="Maxence Krill" userId="d5e21c2e-dc7f-4b3a-b746-c1b5dc0dcdb9" providerId="ADAL" clId="{4A21948B-2D62-45D3-88AB-C43640B5956C}" dt="2024-01-11T22:32:59.126" v="760" actId="207"/>
          <ac:spMkLst>
            <pc:docMk/>
            <pc:sldMk cId="763617007" sldId="387"/>
            <ac:spMk id="5" creationId="{6F646C2F-50D0-E915-0D61-9A49A932C390}"/>
          </ac:spMkLst>
        </pc:spChg>
      </pc:sldChg>
      <pc:sldChg chg="addSp modSp add del mod">
        <pc:chgData name="Maxence Krill" userId="d5e21c2e-dc7f-4b3a-b746-c1b5dc0dcdb9" providerId="ADAL" clId="{4A21948B-2D62-45D3-88AB-C43640B5956C}" dt="2024-01-11T22:56:37.111" v="1007" actId="47"/>
        <pc:sldMkLst>
          <pc:docMk/>
          <pc:sldMk cId="1191056699" sldId="388"/>
        </pc:sldMkLst>
        <pc:graphicFrameChg chg="add mod modGraphic">
          <ac:chgData name="Maxence Krill" userId="d5e21c2e-dc7f-4b3a-b746-c1b5dc0dcdb9" providerId="ADAL" clId="{4A21948B-2D62-45D3-88AB-C43640B5956C}" dt="2024-01-11T22:56:35.417" v="1006" actId="1076"/>
          <ac:graphicFrameMkLst>
            <pc:docMk/>
            <pc:sldMk cId="1191056699" sldId="388"/>
            <ac:graphicFrameMk id="4" creationId="{D8B57A2A-1748-65E6-0BAB-6BB07421A4BF}"/>
          </ac:graphicFrameMkLst>
        </pc:graphicFrameChg>
        <pc:graphicFrameChg chg="add mod modGraphic">
          <ac:chgData name="Maxence Krill" userId="d5e21c2e-dc7f-4b3a-b746-c1b5dc0dcdb9" providerId="ADAL" clId="{4A21948B-2D62-45D3-88AB-C43640B5956C}" dt="2024-01-11T22:56:33.408" v="1001" actId="1076"/>
          <ac:graphicFrameMkLst>
            <pc:docMk/>
            <pc:sldMk cId="1191056699" sldId="388"/>
            <ac:graphicFrameMk id="5" creationId="{B0E3BB82-046C-D1FE-9298-47A897A35BCC}"/>
          </ac:graphicFrameMkLst>
        </pc:graphicFrameChg>
        <pc:graphicFrameChg chg="mod modGraphic">
          <ac:chgData name="Maxence Krill" userId="d5e21c2e-dc7f-4b3a-b746-c1b5dc0dcdb9" providerId="ADAL" clId="{4A21948B-2D62-45D3-88AB-C43640B5956C}" dt="2024-01-11T22:56:35.130" v="1005" actId="1076"/>
          <ac:graphicFrameMkLst>
            <pc:docMk/>
            <pc:sldMk cId="1191056699" sldId="388"/>
            <ac:graphicFrameMk id="57" creationId="{983ADF82-99D1-748E-3064-F9655EB9352E}"/>
          </ac:graphicFrameMkLst>
        </pc:graphicFrameChg>
      </pc:sldChg>
      <pc:sldChg chg="modSp add mod modAnim">
        <pc:chgData name="Maxence Krill" userId="d5e21c2e-dc7f-4b3a-b746-c1b5dc0dcdb9" providerId="ADAL" clId="{4A21948B-2D62-45D3-88AB-C43640B5956C}" dt="2024-01-15T19:07:30.679" v="3985"/>
        <pc:sldMkLst>
          <pc:docMk/>
          <pc:sldMk cId="3073224304" sldId="388"/>
        </pc:sldMkLst>
        <pc:spChg chg="mod">
          <ac:chgData name="Maxence Krill" userId="d5e21c2e-dc7f-4b3a-b746-c1b5dc0dcdb9" providerId="ADAL" clId="{4A21948B-2D62-45D3-88AB-C43640B5956C}" dt="2024-01-15T19:07:30.679" v="3985"/>
          <ac:spMkLst>
            <pc:docMk/>
            <pc:sldMk cId="3073224304" sldId="388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4A21948B-2D62-45D3-88AB-C43640B5956C}" dt="2024-01-11T22:59:27.756" v="1040" actId="207"/>
          <ac:graphicFrameMkLst>
            <pc:docMk/>
            <pc:sldMk cId="3073224304" sldId="388"/>
            <ac:graphicFrameMk id="57" creationId="{983ADF82-99D1-748E-3064-F9655EB9352E}"/>
          </ac:graphicFrameMkLst>
        </pc:graphicFrameChg>
      </pc:sldChg>
      <pc:sldChg chg="modSp add mod modAnim">
        <pc:chgData name="Maxence Krill" userId="d5e21c2e-dc7f-4b3a-b746-c1b5dc0dcdb9" providerId="ADAL" clId="{4A21948B-2D62-45D3-88AB-C43640B5956C}" dt="2024-01-15T19:07:32.663" v="3986"/>
        <pc:sldMkLst>
          <pc:docMk/>
          <pc:sldMk cId="739416789" sldId="389"/>
        </pc:sldMkLst>
        <pc:spChg chg="mod">
          <ac:chgData name="Maxence Krill" userId="d5e21c2e-dc7f-4b3a-b746-c1b5dc0dcdb9" providerId="ADAL" clId="{4A21948B-2D62-45D3-88AB-C43640B5956C}" dt="2024-01-15T19:07:32.663" v="3986"/>
          <ac:spMkLst>
            <pc:docMk/>
            <pc:sldMk cId="739416789" sldId="389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4A21948B-2D62-45D3-88AB-C43640B5956C}" dt="2024-01-11T22:59:30.868" v="1041" actId="207"/>
          <ac:graphicFrameMkLst>
            <pc:docMk/>
            <pc:sldMk cId="739416789" sldId="389"/>
            <ac:graphicFrameMk id="57" creationId="{983ADF82-99D1-748E-3064-F9655EB9352E}"/>
          </ac:graphicFrameMkLst>
        </pc:graphicFrameChg>
      </pc:sldChg>
      <pc:sldChg chg="modSp add mod modAnim">
        <pc:chgData name="Maxence Krill" userId="d5e21c2e-dc7f-4b3a-b746-c1b5dc0dcdb9" providerId="ADAL" clId="{4A21948B-2D62-45D3-88AB-C43640B5956C}" dt="2024-01-15T19:07:34.432" v="3987"/>
        <pc:sldMkLst>
          <pc:docMk/>
          <pc:sldMk cId="3983949445" sldId="390"/>
        </pc:sldMkLst>
        <pc:spChg chg="mod">
          <ac:chgData name="Maxence Krill" userId="d5e21c2e-dc7f-4b3a-b746-c1b5dc0dcdb9" providerId="ADAL" clId="{4A21948B-2D62-45D3-88AB-C43640B5956C}" dt="2024-01-15T19:07:34.432" v="3987"/>
          <ac:spMkLst>
            <pc:docMk/>
            <pc:sldMk cId="3983949445" sldId="390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4A21948B-2D62-45D3-88AB-C43640B5956C}" dt="2024-01-11T22:59:01.877" v="1039"/>
          <ac:graphicFrameMkLst>
            <pc:docMk/>
            <pc:sldMk cId="3983949445" sldId="390"/>
            <ac:graphicFrameMk id="57" creationId="{983ADF82-99D1-748E-3064-F9655EB9352E}"/>
          </ac:graphicFrameMkLst>
        </pc:graphicFrameChg>
      </pc:sldChg>
      <pc:sldChg chg="modSp add mod modAnim">
        <pc:chgData name="Maxence Krill" userId="d5e21c2e-dc7f-4b3a-b746-c1b5dc0dcdb9" providerId="ADAL" clId="{4A21948B-2D62-45D3-88AB-C43640B5956C}" dt="2024-01-15T19:07:36.231" v="3988"/>
        <pc:sldMkLst>
          <pc:docMk/>
          <pc:sldMk cId="4201422755" sldId="391"/>
        </pc:sldMkLst>
        <pc:spChg chg="mod">
          <ac:chgData name="Maxence Krill" userId="d5e21c2e-dc7f-4b3a-b746-c1b5dc0dcdb9" providerId="ADAL" clId="{4A21948B-2D62-45D3-88AB-C43640B5956C}" dt="2024-01-15T19:07:36.231" v="3988"/>
          <ac:spMkLst>
            <pc:docMk/>
            <pc:sldMk cId="4201422755" sldId="391"/>
            <ac:spMk id="25" creationId="{EBB2671C-8A7F-1247-F37F-957CEE910EE9}"/>
          </ac:spMkLst>
        </pc:spChg>
      </pc:sldChg>
      <pc:sldChg chg="addSp delSp modSp add del mod addAnim delAnim">
        <pc:chgData name="Maxence Krill" userId="d5e21c2e-dc7f-4b3a-b746-c1b5dc0dcdb9" providerId="ADAL" clId="{4A21948B-2D62-45D3-88AB-C43640B5956C}" dt="2024-01-11T23:06:39.075" v="1271"/>
        <pc:sldMkLst>
          <pc:docMk/>
          <pc:sldMk cId="1689231350" sldId="392"/>
        </pc:sldMkLst>
        <pc:spChg chg="add del mod">
          <ac:chgData name="Maxence Krill" userId="d5e21c2e-dc7f-4b3a-b746-c1b5dc0dcdb9" providerId="ADAL" clId="{4A21948B-2D62-45D3-88AB-C43640B5956C}" dt="2024-01-11T23:06:38.379" v="1270" actId="478"/>
          <ac:spMkLst>
            <pc:docMk/>
            <pc:sldMk cId="1689231350" sldId="392"/>
            <ac:spMk id="5" creationId="{AC359B23-1C13-5816-6F1D-2516EFF1B74F}"/>
          </ac:spMkLst>
        </pc:spChg>
        <pc:graphicFrameChg chg="add del">
          <ac:chgData name="Maxence Krill" userId="d5e21c2e-dc7f-4b3a-b746-c1b5dc0dcdb9" providerId="ADAL" clId="{4A21948B-2D62-45D3-88AB-C43640B5956C}" dt="2024-01-11T23:06:38.379" v="1270" actId="478"/>
          <ac:graphicFrameMkLst>
            <pc:docMk/>
            <pc:sldMk cId="1689231350" sldId="392"/>
            <ac:graphicFrameMk id="9" creationId="{8AA20176-2E56-C839-B545-E64EAF0E083B}"/>
          </ac:graphicFrameMkLst>
        </pc:graphicFrameChg>
      </pc:sldChg>
      <pc:sldChg chg="addSp delSp modSp add mod modAnim">
        <pc:chgData name="Maxence Krill" userId="d5e21c2e-dc7f-4b3a-b746-c1b5dc0dcdb9" providerId="ADAL" clId="{4A21948B-2D62-45D3-88AB-C43640B5956C}" dt="2024-01-11T23:35:26.467" v="1788" actId="113"/>
        <pc:sldMkLst>
          <pc:docMk/>
          <pc:sldMk cId="2709267333" sldId="392"/>
        </pc:sldMkLst>
        <pc:spChg chg="mod">
          <ac:chgData name="Maxence Krill" userId="d5e21c2e-dc7f-4b3a-b746-c1b5dc0dcdb9" providerId="ADAL" clId="{4A21948B-2D62-45D3-88AB-C43640B5956C}" dt="2024-01-11T23:12:05.118" v="1456"/>
          <ac:spMkLst>
            <pc:docMk/>
            <pc:sldMk cId="2709267333" sldId="392"/>
            <ac:spMk id="2" creationId="{69340F66-22F1-28C7-851B-5AE7C430AD66}"/>
          </ac:spMkLst>
        </pc:spChg>
        <pc:spChg chg="del mod">
          <ac:chgData name="Maxence Krill" userId="d5e21c2e-dc7f-4b3a-b746-c1b5dc0dcdb9" providerId="ADAL" clId="{4A21948B-2D62-45D3-88AB-C43640B5956C}" dt="2024-01-11T23:07:36.507" v="1276" actId="1032"/>
          <ac:spMkLst>
            <pc:docMk/>
            <pc:sldMk cId="2709267333" sldId="392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1T23:35:26.467" v="1788" actId="113"/>
          <ac:spMkLst>
            <pc:docMk/>
            <pc:sldMk cId="2709267333" sldId="392"/>
            <ac:spMk id="9" creationId="{D28F6BA8-6BF5-51BC-E637-81D1170EB99F}"/>
          </ac:spMkLst>
        </pc:spChg>
        <pc:graphicFrameChg chg="add mod modGraphic">
          <ac:chgData name="Maxence Krill" userId="d5e21c2e-dc7f-4b3a-b746-c1b5dc0dcdb9" providerId="ADAL" clId="{4A21948B-2D62-45D3-88AB-C43640B5956C}" dt="2024-01-11T23:26:31.717" v="1685" actId="20577"/>
          <ac:graphicFrameMkLst>
            <pc:docMk/>
            <pc:sldMk cId="2709267333" sldId="392"/>
            <ac:graphicFrameMk id="8" creationId="{F4020E59-5856-57AA-54DD-22D7197F3718}"/>
          </ac:graphicFrameMkLst>
        </pc:graphicFrameChg>
        <pc:picChg chg="del">
          <ac:chgData name="Maxence Krill" userId="d5e21c2e-dc7f-4b3a-b746-c1b5dc0dcdb9" providerId="ADAL" clId="{4A21948B-2D62-45D3-88AB-C43640B5956C}" dt="2024-01-11T23:06:44.356" v="1273" actId="478"/>
          <ac:picMkLst>
            <pc:docMk/>
            <pc:sldMk cId="2709267333" sldId="392"/>
            <ac:picMk id="4" creationId="{13CF8741-987E-0EDE-A65D-C1EA074D0831}"/>
          </ac:picMkLst>
        </pc:picChg>
        <pc:picChg chg="del">
          <ac:chgData name="Maxence Krill" userId="d5e21c2e-dc7f-4b3a-b746-c1b5dc0dcdb9" providerId="ADAL" clId="{4A21948B-2D62-45D3-88AB-C43640B5956C}" dt="2024-01-11T23:06:44.610" v="1274" actId="478"/>
          <ac:picMkLst>
            <pc:docMk/>
            <pc:sldMk cId="2709267333" sldId="392"/>
            <ac:picMk id="5" creationId="{D208EDF3-DDDA-FD00-7BC6-2728704A07B5}"/>
          </ac:picMkLst>
        </pc:picChg>
      </pc:sldChg>
      <pc:sldChg chg="modSp add mod modAnim">
        <pc:chgData name="Maxence Krill" userId="d5e21c2e-dc7f-4b3a-b746-c1b5dc0dcdb9" providerId="ADAL" clId="{4A21948B-2D62-45D3-88AB-C43640B5956C}" dt="2024-01-11T23:35:28.421" v="1789" actId="113"/>
        <pc:sldMkLst>
          <pc:docMk/>
          <pc:sldMk cId="4260953406" sldId="393"/>
        </pc:sldMkLst>
        <pc:spChg chg="mod">
          <ac:chgData name="Maxence Krill" userId="d5e21c2e-dc7f-4b3a-b746-c1b5dc0dcdb9" providerId="ADAL" clId="{4A21948B-2D62-45D3-88AB-C43640B5956C}" dt="2024-01-11T23:12:06.936" v="1457"/>
          <ac:spMkLst>
            <pc:docMk/>
            <pc:sldMk cId="4260953406" sldId="393"/>
            <ac:spMk id="2" creationId="{69340F66-22F1-28C7-851B-5AE7C430AD66}"/>
          </ac:spMkLst>
        </pc:spChg>
        <pc:spChg chg="mod">
          <ac:chgData name="Maxence Krill" userId="d5e21c2e-dc7f-4b3a-b746-c1b5dc0dcdb9" providerId="ADAL" clId="{4A21948B-2D62-45D3-88AB-C43640B5956C}" dt="2024-01-11T23:35:28.421" v="1789" actId="113"/>
          <ac:spMkLst>
            <pc:docMk/>
            <pc:sldMk cId="4260953406" sldId="393"/>
            <ac:spMk id="9" creationId="{D28F6BA8-6BF5-51BC-E637-81D1170EB99F}"/>
          </ac:spMkLst>
        </pc:spChg>
        <pc:graphicFrameChg chg="mod">
          <ac:chgData name="Maxence Krill" userId="d5e21c2e-dc7f-4b3a-b746-c1b5dc0dcdb9" providerId="ADAL" clId="{4A21948B-2D62-45D3-88AB-C43640B5956C}" dt="2024-01-11T23:25:21.100" v="1585"/>
          <ac:graphicFrameMkLst>
            <pc:docMk/>
            <pc:sldMk cId="4260953406" sldId="393"/>
            <ac:graphicFrameMk id="8" creationId="{F4020E59-5856-57AA-54DD-22D7197F3718}"/>
          </ac:graphicFrameMkLst>
        </pc:graphicFrameChg>
      </pc:sldChg>
      <pc:sldChg chg="addSp modSp add del mod modAnim">
        <pc:chgData name="Maxence Krill" userId="d5e21c2e-dc7f-4b3a-b746-c1b5dc0dcdb9" providerId="ADAL" clId="{4A21948B-2D62-45D3-88AB-C43640B5956C}" dt="2024-01-11T23:30:38.010" v="1755" actId="47"/>
        <pc:sldMkLst>
          <pc:docMk/>
          <pc:sldMk cId="671850501" sldId="394"/>
        </pc:sldMkLst>
        <pc:spChg chg="add mod">
          <ac:chgData name="Maxence Krill" userId="d5e21c2e-dc7f-4b3a-b746-c1b5dc0dcdb9" providerId="ADAL" clId="{4A21948B-2D62-45D3-88AB-C43640B5956C}" dt="2024-01-11T23:30:15.657" v="1745" actId="14100"/>
          <ac:spMkLst>
            <pc:docMk/>
            <pc:sldMk cId="671850501" sldId="394"/>
            <ac:spMk id="4" creationId="{272A2031-DEC5-0918-51BF-94D0290EDC56}"/>
          </ac:spMkLst>
        </pc:spChg>
        <pc:spChg chg="add mod">
          <ac:chgData name="Maxence Krill" userId="d5e21c2e-dc7f-4b3a-b746-c1b5dc0dcdb9" providerId="ADAL" clId="{4A21948B-2D62-45D3-88AB-C43640B5956C}" dt="2024-01-11T23:30:31.208" v="1753" actId="1036"/>
          <ac:spMkLst>
            <pc:docMk/>
            <pc:sldMk cId="671850501" sldId="394"/>
            <ac:spMk id="5" creationId="{58FAE5E3-F1DE-F221-6B67-12F33D942BA1}"/>
          </ac:spMkLst>
        </pc:spChg>
        <pc:graphicFrameChg chg="modGraphic">
          <ac:chgData name="Maxence Krill" userId="d5e21c2e-dc7f-4b3a-b746-c1b5dc0dcdb9" providerId="ADAL" clId="{4A21948B-2D62-45D3-88AB-C43640B5956C}" dt="2024-01-11T23:30:10.081" v="1744" actId="207"/>
          <ac:graphicFrameMkLst>
            <pc:docMk/>
            <pc:sldMk cId="671850501" sldId="394"/>
            <ac:graphicFrameMk id="8" creationId="{F96ED303-F338-D0FA-7B48-96FD76C594CB}"/>
          </ac:graphicFrameMkLst>
        </pc:graphicFrameChg>
      </pc:sldChg>
      <pc:sldChg chg="addSp delSp modSp add mod ord">
        <pc:chgData name="Maxence Krill" userId="d5e21c2e-dc7f-4b3a-b746-c1b5dc0dcdb9" providerId="ADAL" clId="{4A21948B-2D62-45D3-88AB-C43640B5956C}" dt="2024-01-11T23:38:42.326" v="1827" actId="20577"/>
        <pc:sldMkLst>
          <pc:docMk/>
          <pc:sldMk cId="1592651680" sldId="395"/>
        </pc:sldMkLst>
        <pc:spChg chg="mod">
          <ac:chgData name="Maxence Krill" userId="d5e21c2e-dc7f-4b3a-b746-c1b5dc0dcdb9" providerId="ADAL" clId="{4A21948B-2D62-45D3-88AB-C43640B5956C}" dt="2024-01-11T23:38:42.326" v="1827" actId="20577"/>
          <ac:spMkLst>
            <pc:docMk/>
            <pc:sldMk cId="1592651680" sldId="395"/>
            <ac:spMk id="13" creationId="{47D1C8F0-0A5C-65E2-3275-F4EB2D4FE379}"/>
          </ac:spMkLst>
        </pc:spChg>
        <pc:picChg chg="del">
          <ac:chgData name="Maxence Krill" userId="d5e21c2e-dc7f-4b3a-b746-c1b5dc0dcdb9" providerId="ADAL" clId="{4A21948B-2D62-45D3-88AB-C43640B5956C}" dt="2024-01-11T23:38:11.825" v="1802" actId="478"/>
          <ac:picMkLst>
            <pc:docMk/>
            <pc:sldMk cId="1592651680" sldId="395"/>
            <ac:picMk id="4" creationId="{C8130628-E53C-5BEA-C7D3-5D14D9CB6856}"/>
          </ac:picMkLst>
        </pc:picChg>
        <pc:picChg chg="add mod modCrop">
          <ac:chgData name="Maxence Krill" userId="d5e21c2e-dc7f-4b3a-b746-c1b5dc0dcdb9" providerId="ADAL" clId="{4A21948B-2D62-45D3-88AB-C43640B5956C}" dt="2024-01-11T23:38:13.044" v="1803" actId="1076"/>
          <ac:picMkLst>
            <pc:docMk/>
            <pc:sldMk cId="1592651680" sldId="395"/>
            <ac:picMk id="5" creationId="{BB301463-DDDA-F1DA-0F7F-41C76A747662}"/>
          </ac:picMkLst>
        </pc:picChg>
      </pc:sldChg>
      <pc:sldChg chg="addSp delSp modSp add mod ord modAnim">
        <pc:chgData name="Maxence Krill" userId="d5e21c2e-dc7f-4b3a-b746-c1b5dc0dcdb9" providerId="ADAL" clId="{4A21948B-2D62-45D3-88AB-C43640B5956C}" dt="2024-01-12T14:27:19.361" v="3591"/>
        <pc:sldMkLst>
          <pc:docMk/>
          <pc:sldMk cId="4102490103" sldId="396"/>
        </pc:sldMkLst>
        <pc:spChg chg="mod">
          <ac:chgData name="Maxence Krill" userId="d5e21c2e-dc7f-4b3a-b746-c1b5dc0dcdb9" providerId="ADAL" clId="{4A21948B-2D62-45D3-88AB-C43640B5956C}" dt="2024-01-12T14:27:19.361" v="3591"/>
          <ac:spMkLst>
            <pc:docMk/>
            <pc:sldMk cId="4102490103" sldId="396"/>
            <ac:spMk id="2" creationId="{69340F66-22F1-28C7-851B-5AE7C430AD66}"/>
          </ac:spMkLst>
        </pc:spChg>
        <pc:spChg chg="del">
          <ac:chgData name="Maxence Krill" userId="d5e21c2e-dc7f-4b3a-b746-c1b5dc0dcdb9" providerId="ADAL" clId="{4A21948B-2D62-45D3-88AB-C43640B5956C}" dt="2024-01-12T13:48:02.687" v="2282" actId="478"/>
          <ac:spMkLst>
            <pc:docMk/>
            <pc:sldMk cId="4102490103" sldId="396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9:09.519" v="2299"/>
          <ac:spMkLst>
            <pc:docMk/>
            <pc:sldMk cId="4102490103" sldId="396"/>
            <ac:spMk id="10" creationId="{668F374E-3A51-9C34-B59C-1DAD531D4A5A}"/>
          </ac:spMkLst>
        </pc:spChg>
        <pc:spChg chg="add mod">
          <ac:chgData name="Maxence Krill" userId="d5e21c2e-dc7f-4b3a-b746-c1b5dc0dcdb9" providerId="ADAL" clId="{4A21948B-2D62-45D3-88AB-C43640B5956C}" dt="2024-01-12T13:56:01.828" v="2383" actId="1035"/>
          <ac:spMkLst>
            <pc:docMk/>
            <pc:sldMk cId="4102490103" sldId="396"/>
            <ac:spMk id="11" creationId="{7B587CA9-1A4A-34E6-4FD6-5E3CC0F47979}"/>
          </ac:spMkLst>
        </pc:spChg>
        <pc:spChg chg="add mod">
          <ac:chgData name="Maxence Krill" userId="d5e21c2e-dc7f-4b3a-b746-c1b5dc0dcdb9" providerId="ADAL" clId="{4A21948B-2D62-45D3-88AB-C43640B5956C}" dt="2024-01-12T13:56:01.828" v="2383" actId="1035"/>
          <ac:spMkLst>
            <pc:docMk/>
            <pc:sldMk cId="4102490103" sldId="396"/>
            <ac:spMk id="12" creationId="{067F3518-650C-89F0-582E-36B8AC36BA36}"/>
          </ac:spMkLst>
        </pc:spChg>
        <pc:spChg chg="add mod">
          <ac:chgData name="Maxence Krill" userId="d5e21c2e-dc7f-4b3a-b746-c1b5dc0dcdb9" providerId="ADAL" clId="{4A21948B-2D62-45D3-88AB-C43640B5956C}" dt="2024-01-12T13:56:12.664" v="2384" actId="1076"/>
          <ac:spMkLst>
            <pc:docMk/>
            <pc:sldMk cId="4102490103" sldId="396"/>
            <ac:spMk id="13" creationId="{9F843820-1498-2BCC-F1FD-9AA1430D3D9F}"/>
          </ac:spMkLst>
        </pc:spChg>
        <pc:spChg chg="add mod">
          <ac:chgData name="Maxence Krill" userId="d5e21c2e-dc7f-4b3a-b746-c1b5dc0dcdb9" providerId="ADAL" clId="{4A21948B-2D62-45D3-88AB-C43640B5956C}" dt="2024-01-12T13:56:55.720" v="2424" actId="14100"/>
          <ac:spMkLst>
            <pc:docMk/>
            <pc:sldMk cId="4102490103" sldId="396"/>
            <ac:spMk id="14" creationId="{EE60DA34-FD4E-BB1B-BCFF-1E3C9F9E65CB}"/>
          </ac:spMkLst>
        </pc:spChg>
        <pc:spChg chg="add mod">
          <ac:chgData name="Maxence Krill" userId="d5e21c2e-dc7f-4b3a-b746-c1b5dc0dcdb9" providerId="ADAL" clId="{4A21948B-2D62-45D3-88AB-C43640B5956C}" dt="2024-01-12T13:57:00.556" v="2449" actId="20577"/>
          <ac:spMkLst>
            <pc:docMk/>
            <pc:sldMk cId="4102490103" sldId="396"/>
            <ac:spMk id="15" creationId="{FD8014C1-1721-C06A-C891-B537D813E0F6}"/>
          </ac:spMkLst>
        </pc:spChg>
        <pc:grpChg chg="add mod">
          <ac:chgData name="Maxence Krill" userId="d5e21c2e-dc7f-4b3a-b746-c1b5dc0dcdb9" providerId="ADAL" clId="{4A21948B-2D62-45D3-88AB-C43640B5956C}" dt="2024-01-12T13:48:53.749" v="2298" actId="164"/>
          <ac:grpSpMkLst>
            <pc:docMk/>
            <pc:sldMk cId="4102490103" sldId="396"/>
            <ac:grpSpMk id="9" creationId="{8090305B-5CFD-D6D0-64FF-58B8117D609A}"/>
          </ac:grpSpMkLst>
        </pc:grpChg>
        <pc:picChg chg="add mod">
          <ac:chgData name="Maxence Krill" userId="d5e21c2e-dc7f-4b3a-b746-c1b5dc0dcdb9" providerId="ADAL" clId="{4A21948B-2D62-45D3-88AB-C43640B5956C}" dt="2024-01-12T13:56:01.828" v="2383" actId="1035"/>
          <ac:picMkLst>
            <pc:docMk/>
            <pc:sldMk cId="4102490103" sldId="396"/>
            <ac:picMk id="3" creationId="{91F98086-DCBB-7BF3-DEC2-6BB4EE5ECAAF}"/>
          </ac:picMkLst>
        </pc:picChg>
        <pc:picChg chg="add mod">
          <ac:chgData name="Maxence Krill" userId="d5e21c2e-dc7f-4b3a-b746-c1b5dc0dcdb9" providerId="ADAL" clId="{4A21948B-2D62-45D3-88AB-C43640B5956C}" dt="2024-01-12T13:56:01.828" v="2383" actId="1035"/>
          <ac:picMkLst>
            <pc:docMk/>
            <pc:sldMk cId="4102490103" sldId="396"/>
            <ac:picMk id="5" creationId="{09574FAC-BCF1-F6FB-3AA0-0CE4D254F759}"/>
          </ac:picMkLst>
        </pc:picChg>
        <pc:picChg chg="add mod">
          <ac:chgData name="Maxence Krill" userId="d5e21c2e-dc7f-4b3a-b746-c1b5dc0dcdb9" providerId="ADAL" clId="{4A21948B-2D62-45D3-88AB-C43640B5956C}" dt="2024-01-12T13:56:01.828" v="2383" actId="1035"/>
          <ac:picMkLst>
            <pc:docMk/>
            <pc:sldMk cId="4102490103" sldId="396"/>
            <ac:picMk id="8" creationId="{AA9C9FB6-A2DC-70E6-D2D4-FE04BC0CCFEC}"/>
          </ac:picMkLst>
        </pc:picChg>
      </pc:sldChg>
      <pc:sldChg chg="addSp delSp modSp add mod">
        <pc:chgData name="Maxence Krill" userId="d5e21c2e-dc7f-4b3a-b746-c1b5dc0dcdb9" providerId="ADAL" clId="{4A21948B-2D62-45D3-88AB-C43640B5956C}" dt="2024-01-12T14:27:22.569" v="3594"/>
        <pc:sldMkLst>
          <pc:docMk/>
          <pc:sldMk cId="4127840254" sldId="397"/>
        </pc:sldMkLst>
        <pc:spChg chg="mod">
          <ac:chgData name="Maxence Krill" userId="d5e21c2e-dc7f-4b3a-b746-c1b5dc0dcdb9" providerId="ADAL" clId="{4A21948B-2D62-45D3-88AB-C43640B5956C}" dt="2024-01-12T14:27:22.569" v="3594"/>
          <ac:spMkLst>
            <pc:docMk/>
            <pc:sldMk cId="4127840254" sldId="397"/>
            <ac:spMk id="2" creationId="{69340F66-22F1-28C7-851B-5AE7C430AD66}"/>
          </ac:spMkLst>
        </pc:spChg>
        <pc:spChg chg="add del mod">
          <ac:chgData name="Maxence Krill" userId="d5e21c2e-dc7f-4b3a-b746-c1b5dc0dcdb9" providerId="ADAL" clId="{4A21948B-2D62-45D3-88AB-C43640B5956C}" dt="2024-01-12T14:02:09.303" v="2580" actId="478"/>
          <ac:spMkLst>
            <pc:docMk/>
            <pc:sldMk cId="4127840254" sldId="397"/>
            <ac:spMk id="3" creationId="{ED636E86-0C07-3B62-A19E-86EF00368869}"/>
          </ac:spMkLst>
        </pc:spChg>
        <pc:spChg chg="add mod">
          <ac:chgData name="Maxence Krill" userId="d5e21c2e-dc7f-4b3a-b746-c1b5dc0dcdb9" providerId="ADAL" clId="{4A21948B-2D62-45D3-88AB-C43640B5956C}" dt="2024-01-12T14:03:15.978" v="2741" actId="14100"/>
          <ac:spMkLst>
            <pc:docMk/>
            <pc:sldMk cId="4127840254" sldId="397"/>
            <ac:spMk id="5" creationId="{18D8E1A9-F6B7-8016-5AD7-B32D4FB65187}"/>
          </ac:spMkLst>
        </pc:spChg>
        <pc:spChg chg="mod">
          <ac:chgData name="Maxence Krill" userId="d5e21c2e-dc7f-4b3a-b746-c1b5dc0dcdb9" providerId="ADAL" clId="{4A21948B-2D62-45D3-88AB-C43640B5956C}" dt="2024-01-12T14:01:09.054" v="2568" actId="179"/>
          <ac:spMkLst>
            <pc:docMk/>
            <pc:sldMk cId="4127840254" sldId="397"/>
            <ac:spMk id="6" creationId="{287950EF-680B-2643-065C-6A013834C8C5}"/>
          </ac:spMkLst>
        </pc:spChg>
        <pc:spChg chg="add del">
          <ac:chgData name="Maxence Krill" userId="d5e21c2e-dc7f-4b3a-b746-c1b5dc0dcdb9" providerId="ADAL" clId="{4A21948B-2D62-45D3-88AB-C43640B5956C}" dt="2024-01-12T14:27:21.738" v="3593" actId="22"/>
          <ac:spMkLst>
            <pc:docMk/>
            <pc:sldMk cId="4127840254" sldId="397"/>
            <ac:spMk id="9" creationId="{9E5DF6A6-09D6-FFC1-9F22-26704314B759}"/>
          </ac:spMkLst>
        </pc:spChg>
      </pc:sldChg>
      <pc:sldChg chg="addSp delSp modSp add mod modAnim">
        <pc:chgData name="Maxence Krill" userId="d5e21c2e-dc7f-4b3a-b746-c1b5dc0dcdb9" providerId="ADAL" clId="{4A21948B-2D62-45D3-88AB-C43640B5956C}" dt="2024-01-15T19:02:45.342" v="3859"/>
        <pc:sldMkLst>
          <pc:docMk/>
          <pc:sldMk cId="418923457" sldId="398"/>
        </pc:sldMkLst>
        <pc:spChg chg="mod">
          <ac:chgData name="Maxence Krill" userId="d5e21c2e-dc7f-4b3a-b746-c1b5dc0dcdb9" providerId="ADAL" clId="{4A21948B-2D62-45D3-88AB-C43640B5956C}" dt="2024-01-12T14:27:24.456" v="3595"/>
          <ac:spMkLst>
            <pc:docMk/>
            <pc:sldMk cId="418923457" sldId="398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08:59.370" v="3055" actId="1035"/>
          <ac:spMkLst>
            <pc:docMk/>
            <pc:sldMk cId="418923457" sldId="398"/>
            <ac:spMk id="5" creationId="{2ACF4C6B-B1BA-28FD-3D77-95B2B3C0F2C9}"/>
          </ac:spMkLst>
        </pc:spChg>
        <pc:spChg chg="del">
          <ac:chgData name="Maxence Krill" userId="d5e21c2e-dc7f-4b3a-b746-c1b5dc0dcdb9" providerId="ADAL" clId="{4A21948B-2D62-45D3-88AB-C43640B5956C}" dt="2024-01-12T14:04:21.583" v="2746" actId="1032"/>
          <ac:spMkLst>
            <pc:docMk/>
            <pc:sldMk cId="418923457" sldId="398"/>
            <ac:spMk id="6" creationId="{287950EF-680B-2643-065C-6A013834C8C5}"/>
          </ac:spMkLst>
        </pc:spChg>
        <pc:spChg chg="add del mod">
          <ac:chgData name="Maxence Krill" userId="d5e21c2e-dc7f-4b3a-b746-c1b5dc0dcdb9" providerId="ADAL" clId="{4A21948B-2D62-45D3-88AB-C43640B5956C}" dt="2024-01-12T14:07:48.262" v="3007"/>
          <ac:spMkLst>
            <pc:docMk/>
            <pc:sldMk cId="418923457" sldId="398"/>
            <ac:spMk id="10" creationId="{9E16295B-EE75-00A5-81FD-5F1416BE0D05}"/>
          </ac:spMkLst>
        </pc:spChg>
        <pc:graphicFrameChg chg="add del mod modGraphic">
          <ac:chgData name="Maxence Krill" userId="d5e21c2e-dc7f-4b3a-b746-c1b5dc0dcdb9" providerId="ADAL" clId="{4A21948B-2D62-45D3-88AB-C43640B5956C}" dt="2024-01-12T14:07:39.706" v="3006" actId="478"/>
          <ac:graphicFrameMkLst>
            <pc:docMk/>
            <pc:sldMk cId="418923457" sldId="398"/>
            <ac:graphicFrameMk id="3" creationId="{DA9E44EA-B3DC-F2D6-0BCB-72F45B54809C}"/>
          </ac:graphicFrameMkLst>
        </pc:graphicFrameChg>
        <pc:graphicFrameChg chg="add del mod">
          <ac:chgData name="Maxence Krill" userId="d5e21c2e-dc7f-4b3a-b746-c1b5dc0dcdb9" providerId="ADAL" clId="{4A21948B-2D62-45D3-88AB-C43640B5956C}" dt="2024-01-12T14:07:52.460" v="3009" actId="478"/>
          <ac:graphicFrameMkLst>
            <pc:docMk/>
            <pc:sldMk cId="418923457" sldId="398"/>
            <ac:graphicFrameMk id="8" creationId="{A6066AF1-FCE1-D619-FAB0-9289416CE6E6}"/>
          </ac:graphicFrameMkLst>
        </pc:graphicFrameChg>
        <pc:graphicFrameChg chg="add mod">
          <ac:chgData name="Maxence Krill" userId="d5e21c2e-dc7f-4b3a-b746-c1b5dc0dcdb9" providerId="ADAL" clId="{4A21948B-2D62-45D3-88AB-C43640B5956C}" dt="2024-01-12T14:08:51.044" v="3052" actId="1036"/>
          <ac:graphicFrameMkLst>
            <pc:docMk/>
            <pc:sldMk cId="418923457" sldId="398"/>
            <ac:graphicFrameMk id="11" creationId="{F12984EB-44CF-AF2D-CAC1-955DE3CCDD3F}"/>
          </ac:graphicFrameMkLst>
        </pc:graphicFrameChg>
      </pc:sldChg>
      <pc:sldChg chg="modSp add mod">
        <pc:chgData name="Maxence Krill" userId="d5e21c2e-dc7f-4b3a-b746-c1b5dc0dcdb9" providerId="ADAL" clId="{4A21948B-2D62-45D3-88AB-C43640B5956C}" dt="2024-01-12T14:27:26.159" v="3596"/>
        <pc:sldMkLst>
          <pc:docMk/>
          <pc:sldMk cId="3260327191" sldId="399"/>
        </pc:sldMkLst>
        <pc:spChg chg="mod">
          <ac:chgData name="Maxence Krill" userId="d5e21c2e-dc7f-4b3a-b746-c1b5dc0dcdb9" providerId="ADAL" clId="{4A21948B-2D62-45D3-88AB-C43640B5956C}" dt="2024-01-12T14:27:26.159" v="3596"/>
          <ac:spMkLst>
            <pc:docMk/>
            <pc:sldMk cId="3260327191" sldId="399"/>
            <ac:spMk id="2" creationId="{69340F66-22F1-28C7-851B-5AE7C430AD66}"/>
          </ac:spMkLst>
        </pc:spChg>
        <pc:spChg chg="mod">
          <ac:chgData name="Maxence Krill" userId="d5e21c2e-dc7f-4b3a-b746-c1b5dc0dcdb9" providerId="ADAL" clId="{4A21948B-2D62-45D3-88AB-C43640B5956C}" dt="2024-01-12T14:12:33.261" v="3301" actId="20577"/>
          <ac:spMkLst>
            <pc:docMk/>
            <pc:sldMk cId="3260327191" sldId="399"/>
            <ac:spMk id="6" creationId="{287950EF-680B-2643-065C-6A013834C8C5}"/>
          </ac:spMkLst>
        </pc:spChg>
      </pc:sldChg>
      <pc:sldChg chg="addSp delSp modSp add del mod">
        <pc:chgData name="Maxence Krill" userId="d5e21c2e-dc7f-4b3a-b746-c1b5dc0dcdb9" providerId="ADAL" clId="{4A21948B-2D62-45D3-88AB-C43640B5956C}" dt="2024-01-12T14:26:02.758" v="3540" actId="47"/>
        <pc:sldMkLst>
          <pc:docMk/>
          <pc:sldMk cId="3055768758" sldId="400"/>
        </pc:sldMkLst>
        <pc:spChg chg="add mod">
          <ac:chgData name="Maxence Krill" userId="d5e21c2e-dc7f-4b3a-b746-c1b5dc0dcdb9" providerId="ADAL" clId="{4A21948B-2D62-45D3-88AB-C43640B5956C}" dt="2024-01-12T14:13:46.296" v="3337" actId="2711"/>
          <ac:spMkLst>
            <pc:docMk/>
            <pc:sldMk cId="3055768758" sldId="400"/>
            <ac:spMk id="5" creationId="{08BA7005-8ED2-5F81-2CF5-B2528C6A225E}"/>
          </ac:spMkLst>
        </pc:spChg>
        <pc:spChg chg="add del mod">
          <ac:chgData name="Maxence Krill" userId="d5e21c2e-dc7f-4b3a-b746-c1b5dc0dcdb9" providerId="ADAL" clId="{4A21948B-2D62-45D3-88AB-C43640B5956C}" dt="2024-01-12T14:13:48.993" v="3340" actId="1032"/>
          <ac:spMkLst>
            <pc:docMk/>
            <pc:sldMk cId="3055768758" sldId="400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4:14:22.729" v="3354" actId="1076"/>
          <ac:spMkLst>
            <pc:docMk/>
            <pc:sldMk cId="3055768758" sldId="400"/>
            <ac:spMk id="8" creationId="{B62F2CA9-58DE-9EB1-0A39-0A74E2E67355}"/>
          </ac:spMkLst>
        </pc:spChg>
        <pc:spChg chg="add mod">
          <ac:chgData name="Maxence Krill" userId="d5e21c2e-dc7f-4b3a-b746-c1b5dc0dcdb9" providerId="ADAL" clId="{4A21948B-2D62-45D3-88AB-C43640B5956C}" dt="2024-01-12T14:17:55.493" v="3443"/>
          <ac:spMkLst>
            <pc:docMk/>
            <pc:sldMk cId="3055768758" sldId="400"/>
            <ac:spMk id="9" creationId="{FD3FB799-ECEF-9722-06C4-BA5A4C28C802}"/>
          </ac:spMkLst>
        </pc:spChg>
        <pc:graphicFrameChg chg="add del mod modGraphic">
          <ac:chgData name="Maxence Krill" userId="d5e21c2e-dc7f-4b3a-b746-c1b5dc0dcdb9" providerId="ADAL" clId="{4A21948B-2D62-45D3-88AB-C43640B5956C}" dt="2024-01-12T14:18:14.037" v="3446"/>
          <ac:graphicFrameMkLst>
            <pc:docMk/>
            <pc:sldMk cId="3055768758" sldId="400"/>
            <ac:graphicFrameMk id="3" creationId="{320D43BA-E3E8-D4F0-CFD3-F72FA22432AB}"/>
          </ac:graphicFrameMkLst>
        </pc:graphicFrameChg>
        <pc:picChg chg="add del mod">
          <ac:chgData name="Maxence Krill" userId="d5e21c2e-dc7f-4b3a-b746-c1b5dc0dcdb9" providerId="ADAL" clId="{4A21948B-2D62-45D3-88AB-C43640B5956C}" dt="2024-01-12T14:14:39.647" v="3362" actId="1076"/>
          <ac:picMkLst>
            <pc:docMk/>
            <pc:sldMk cId="3055768758" sldId="400"/>
            <ac:picMk id="1026" creationId="{4D6845D2-D777-F2C1-17C6-59521955A6DA}"/>
          </ac:picMkLst>
        </pc:picChg>
        <pc:picChg chg="add del mod">
          <ac:chgData name="Maxence Krill" userId="d5e21c2e-dc7f-4b3a-b746-c1b5dc0dcdb9" providerId="ADAL" clId="{4A21948B-2D62-45D3-88AB-C43640B5956C}" dt="2024-01-12T14:15:15.580" v="3373" actId="478"/>
          <ac:picMkLst>
            <pc:docMk/>
            <pc:sldMk cId="3055768758" sldId="400"/>
            <ac:picMk id="1028" creationId="{7AF60983-0D2D-959D-AC6F-E729FC57AAAB}"/>
          </ac:picMkLst>
        </pc:picChg>
        <pc:picChg chg="add del">
          <ac:chgData name="Maxence Krill" userId="d5e21c2e-dc7f-4b3a-b746-c1b5dc0dcdb9" providerId="ADAL" clId="{4A21948B-2D62-45D3-88AB-C43640B5956C}" dt="2024-01-12T14:16:02.452" v="3387" actId="478"/>
          <ac:picMkLst>
            <pc:docMk/>
            <pc:sldMk cId="3055768758" sldId="400"/>
            <ac:picMk id="1030" creationId="{5C15EF89-F59A-1953-406E-8DCE56936228}"/>
          </ac:picMkLst>
        </pc:picChg>
        <pc:picChg chg="add del">
          <ac:chgData name="Maxence Krill" userId="d5e21c2e-dc7f-4b3a-b746-c1b5dc0dcdb9" providerId="ADAL" clId="{4A21948B-2D62-45D3-88AB-C43640B5956C}" dt="2024-01-12T14:16:46.146" v="3390" actId="478"/>
          <ac:picMkLst>
            <pc:docMk/>
            <pc:sldMk cId="3055768758" sldId="400"/>
            <ac:picMk id="1032" creationId="{D2A0B4C4-E427-DAB3-8F8C-8F4408EC2BDC}"/>
          </ac:picMkLst>
        </pc:picChg>
        <pc:picChg chg="add del">
          <ac:chgData name="Maxence Krill" userId="d5e21c2e-dc7f-4b3a-b746-c1b5dc0dcdb9" providerId="ADAL" clId="{4A21948B-2D62-45D3-88AB-C43640B5956C}" dt="2024-01-12T14:17:05.475" v="3393" actId="478"/>
          <ac:picMkLst>
            <pc:docMk/>
            <pc:sldMk cId="3055768758" sldId="400"/>
            <ac:picMk id="1034" creationId="{817BA8E4-0841-8684-C75B-98D363BC614A}"/>
          </ac:picMkLst>
        </pc:picChg>
        <pc:picChg chg="add del">
          <ac:chgData name="Maxence Krill" userId="d5e21c2e-dc7f-4b3a-b746-c1b5dc0dcdb9" providerId="ADAL" clId="{4A21948B-2D62-45D3-88AB-C43640B5956C}" dt="2024-01-12T14:17:25.075" v="3397" actId="478"/>
          <ac:picMkLst>
            <pc:docMk/>
            <pc:sldMk cId="3055768758" sldId="400"/>
            <ac:picMk id="1036" creationId="{FAEFACAA-34FF-CD03-2D53-30D5A5603422}"/>
          </ac:picMkLst>
        </pc:picChg>
      </pc:sldChg>
      <pc:sldChg chg="addSp delSp modSp add mod">
        <pc:chgData name="Maxence Krill" userId="d5e21c2e-dc7f-4b3a-b746-c1b5dc0dcdb9" providerId="ADAL" clId="{4A21948B-2D62-45D3-88AB-C43640B5956C}" dt="2024-01-12T14:27:27.969" v="3597"/>
        <pc:sldMkLst>
          <pc:docMk/>
          <pc:sldMk cId="66244442" sldId="401"/>
        </pc:sldMkLst>
        <pc:spChg chg="mod">
          <ac:chgData name="Maxence Krill" userId="d5e21c2e-dc7f-4b3a-b746-c1b5dc0dcdb9" providerId="ADAL" clId="{4A21948B-2D62-45D3-88AB-C43640B5956C}" dt="2024-01-12T14:27:27.969" v="3597"/>
          <ac:spMkLst>
            <pc:docMk/>
            <pc:sldMk cId="66244442" sldId="401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19:48.118" v="3452"/>
          <ac:spMkLst>
            <pc:docMk/>
            <pc:sldMk cId="66244442" sldId="401"/>
            <ac:spMk id="5" creationId="{32DC70EC-5D53-4CA0-26B4-1F4BCF24493D}"/>
          </ac:spMkLst>
        </pc:spChg>
        <pc:spChg chg="add del mod">
          <ac:chgData name="Maxence Krill" userId="d5e21c2e-dc7f-4b3a-b746-c1b5dc0dcdb9" providerId="ADAL" clId="{4A21948B-2D62-45D3-88AB-C43640B5956C}" dt="2024-01-12T14:21:02.400" v="3488" actId="478"/>
          <ac:spMkLst>
            <pc:docMk/>
            <pc:sldMk cId="66244442" sldId="401"/>
            <ac:spMk id="6" creationId="{1B2960F5-CCDA-4A8F-C232-174A3A1D3A3D}"/>
          </ac:spMkLst>
        </pc:spChg>
        <pc:spChg chg="add del mod">
          <ac:chgData name="Maxence Krill" userId="d5e21c2e-dc7f-4b3a-b746-c1b5dc0dcdb9" providerId="ADAL" clId="{4A21948B-2D62-45D3-88AB-C43640B5956C}" dt="2024-01-12T14:21:01.735" v="3487" actId="478"/>
          <ac:spMkLst>
            <pc:docMk/>
            <pc:sldMk cId="66244442" sldId="401"/>
            <ac:spMk id="9" creationId="{05FFEC9F-A8C3-00BB-B3C1-0276414A9C04}"/>
          </ac:spMkLst>
        </pc:spChg>
        <pc:spChg chg="add del mod">
          <ac:chgData name="Maxence Krill" userId="d5e21c2e-dc7f-4b3a-b746-c1b5dc0dcdb9" providerId="ADAL" clId="{4A21948B-2D62-45D3-88AB-C43640B5956C}" dt="2024-01-12T14:21:01.481" v="3486" actId="478"/>
          <ac:spMkLst>
            <pc:docMk/>
            <pc:sldMk cId="66244442" sldId="401"/>
            <ac:spMk id="10" creationId="{44CA7675-490A-D45A-F1D1-71824E1403C8}"/>
          </ac:spMkLst>
        </pc:spChg>
        <pc:spChg chg="add del mod">
          <ac:chgData name="Maxence Krill" userId="d5e21c2e-dc7f-4b3a-b746-c1b5dc0dcdb9" providerId="ADAL" clId="{4A21948B-2D62-45D3-88AB-C43640B5956C}" dt="2024-01-12T14:21:01.224" v="3485" actId="478"/>
          <ac:spMkLst>
            <pc:docMk/>
            <pc:sldMk cId="66244442" sldId="401"/>
            <ac:spMk id="11" creationId="{669F4DDE-F3E4-1B0D-367C-29A9E2521A12}"/>
          </ac:spMkLst>
        </pc:spChg>
        <pc:graphicFrameChg chg="mod">
          <ac:chgData name="Maxence Krill" userId="d5e21c2e-dc7f-4b3a-b746-c1b5dc0dcdb9" providerId="ADAL" clId="{4A21948B-2D62-45D3-88AB-C43640B5956C}" dt="2024-01-12T14:21:31.135" v="3499"/>
          <ac:graphicFrameMkLst>
            <pc:docMk/>
            <pc:sldMk cId="66244442" sldId="401"/>
            <ac:graphicFrameMk id="3" creationId="{320D43BA-E3E8-D4F0-CFD3-F72FA22432AB}"/>
          </ac:graphicFrameMkLst>
        </pc:graphicFrameChg>
        <pc:picChg chg="add mod modCrop">
          <ac:chgData name="Maxence Krill" userId="d5e21c2e-dc7f-4b3a-b746-c1b5dc0dcdb9" providerId="ADAL" clId="{4A21948B-2D62-45D3-88AB-C43640B5956C}" dt="2024-01-12T14:22:25.290" v="3508" actId="1076"/>
          <ac:picMkLst>
            <pc:docMk/>
            <pc:sldMk cId="66244442" sldId="401"/>
            <ac:picMk id="12" creationId="{BCEDACC5-EF4C-5998-B493-9FF95C3AEFF1}"/>
          </ac:picMkLst>
        </pc:picChg>
        <pc:picChg chg="add del mod">
          <ac:chgData name="Maxence Krill" userId="d5e21c2e-dc7f-4b3a-b746-c1b5dc0dcdb9" providerId="ADAL" clId="{4A21948B-2D62-45D3-88AB-C43640B5956C}" dt="2024-01-12T14:22:00.743" v="3504" actId="478"/>
          <ac:picMkLst>
            <pc:docMk/>
            <pc:sldMk cId="66244442" sldId="401"/>
            <ac:picMk id="13" creationId="{7F09937E-A9E5-2375-550F-B72708A0EEBE}"/>
          </ac:picMkLst>
        </pc:picChg>
        <pc:picChg chg="add mod">
          <ac:chgData name="Maxence Krill" userId="d5e21c2e-dc7f-4b3a-b746-c1b5dc0dcdb9" providerId="ADAL" clId="{4A21948B-2D62-45D3-88AB-C43640B5956C}" dt="2024-01-12T14:22:34.243" v="3511" actId="1038"/>
          <ac:picMkLst>
            <pc:docMk/>
            <pc:sldMk cId="66244442" sldId="401"/>
            <ac:picMk id="14" creationId="{A574C6DC-C8EB-BE12-C285-C4424156B697}"/>
          </ac:picMkLst>
        </pc:picChg>
        <pc:picChg chg="add mod modCrop">
          <ac:chgData name="Maxence Krill" userId="d5e21c2e-dc7f-4b3a-b746-c1b5dc0dcdb9" providerId="ADAL" clId="{4A21948B-2D62-45D3-88AB-C43640B5956C}" dt="2024-01-12T14:25:49.577" v="3535" actId="1037"/>
          <ac:picMkLst>
            <pc:docMk/>
            <pc:sldMk cId="66244442" sldId="401"/>
            <ac:picMk id="16" creationId="{8FEA8732-BF44-6AFF-B672-A207FB7B56F3}"/>
          </ac:picMkLst>
        </pc:picChg>
        <pc:picChg chg="add mod modCrop">
          <ac:chgData name="Maxence Krill" userId="d5e21c2e-dc7f-4b3a-b746-c1b5dc0dcdb9" providerId="ADAL" clId="{4A21948B-2D62-45D3-88AB-C43640B5956C}" dt="2024-01-12T14:25:33.819" v="3532" actId="1038"/>
          <ac:picMkLst>
            <pc:docMk/>
            <pc:sldMk cId="66244442" sldId="401"/>
            <ac:picMk id="18" creationId="{50553496-586E-6C26-F10C-244FC8321FC5}"/>
          </ac:picMkLst>
        </pc:picChg>
      </pc:sldChg>
      <pc:sldChg chg="addSp modSp add mod ord">
        <pc:chgData name="Maxence Krill" userId="d5e21c2e-dc7f-4b3a-b746-c1b5dc0dcdb9" providerId="ADAL" clId="{4A21948B-2D62-45D3-88AB-C43640B5956C}" dt="2024-01-15T19:04:33.179" v="3863" actId="14100"/>
        <pc:sldMkLst>
          <pc:docMk/>
          <pc:sldMk cId="1449284422" sldId="402"/>
        </pc:sldMkLst>
        <pc:spChg chg="mod">
          <ac:chgData name="Maxence Krill" userId="d5e21c2e-dc7f-4b3a-b746-c1b5dc0dcdb9" providerId="ADAL" clId="{4A21948B-2D62-45D3-88AB-C43640B5956C}" dt="2024-01-12T14:27:31.234" v="3600" actId="20577"/>
          <ac:spMkLst>
            <pc:docMk/>
            <pc:sldMk cId="1449284422" sldId="402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26:38.882" v="3581" actId="20577"/>
          <ac:spMkLst>
            <pc:docMk/>
            <pc:sldMk cId="1449284422" sldId="402"/>
            <ac:spMk id="3" creationId="{9FE786AF-93C2-702A-6905-61196758E52C}"/>
          </ac:spMkLst>
        </pc:spChg>
        <pc:spChg chg="mod">
          <ac:chgData name="Maxence Krill" userId="d5e21c2e-dc7f-4b3a-b746-c1b5dc0dcdb9" providerId="ADAL" clId="{4A21948B-2D62-45D3-88AB-C43640B5956C}" dt="2024-01-12T14:26:27.699" v="3563" actId="20577"/>
          <ac:spMkLst>
            <pc:docMk/>
            <pc:sldMk cId="1449284422" sldId="402"/>
            <ac:spMk id="6" creationId="{287950EF-680B-2643-065C-6A013834C8C5}"/>
          </ac:spMkLst>
        </pc:spChg>
        <pc:spChg chg="mod">
          <ac:chgData name="Maxence Krill" userId="d5e21c2e-dc7f-4b3a-b746-c1b5dc0dcdb9" providerId="ADAL" clId="{4A21948B-2D62-45D3-88AB-C43640B5956C}" dt="2024-01-15T19:04:33.179" v="3863" actId="14100"/>
          <ac:spMkLst>
            <pc:docMk/>
            <pc:sldMk cId="1449284422" sldId="402"/>
            <ac:spMk id="16" creationId="{1BA36415-9BF4-77C2-642F-207000634E58}"/>
          </ac:spMkLst>
        </pc:spChg>
      </pc:sldChg>
      <pc:sldChg chg="addSp modSp add mod">
        <pc:chgData name="Maxence Krill" userId="d5e21c2e-dc7f-4b3a-b746-c1b5dc0dcdb9" providerId="ADAL" clId="{4A21948B-2D62-45D3-88AB-C43640B5956C}" dt="2024-01-12T14:28:44.345" v="3668" actId="20577"/>
        <pc:sldMkLst>
          <pc:docMk/>
          <pc:sldMk cId="3384454743" sldId="403"/>
        </pc:sldMkLst>
        <pc:spChg chg="mod">
          <ac:chgData name="Maxence Krill" userId="d5e21c2e-dc7f-4b3a-b746-c1b5dc0dcdb9" providerId="ADAL" clId="{4A21948B-2D62-45D3-88AB-C43640B5956C}" dt="2024-01-12T14:28:03.283" v="3613" actId="27636"/>
          <ac:spMkLst>
            <pc:docMk/>
            <pc:sldMk cId="3384454743" sldId="403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28:44.345" v="3668" actId="20577"/>
          <ac:spMkLst>
            <pc:docMk/>
            <pc:sldMk cId="3384454743" sldId="403"/>
            <ac:spMk id="4" creationId="{71E3CAA8-B9DE-4163-E880-D7CFBC428370}"/>
          </ac:spMkLst>
        </pc:spChg>
      </pc:sldChg>
      <pc:sldChg chg="addSp modSp add mod">
        <pc:chgData name="Maxence Krill" userId="d5e21c2e-dc7f-4b3a-b746-c1b5dc0dcdb9" providerId="ADAL" clId="{4A21948B-2D62-45D3-88AB-C43640B5956C}" dt="2024-01-12T14:28:46.687" v="3669"/>
        <pc:sldMkLst>
          <pc:docMk/>
          <pc:sldMk cId="1042016129" sldId="404"/>
        </pc:sldMkLst>
        <pc:spChg chg="mod">
          <ac:chgData name="Maxence Krill" userId="d5e21c2e-dc7f-4b3a-b746-c1b5dc0dcdb9" providerId="ADAL" clId="{4A21948B-2D62-45D3-88AB-C43640B5956C}" dt="2024-01-12T14:28:15.772" v="3619" actId="20577"/>
          <ac:spMkLst>
            <pc:docMk/>
            <pc:sldMk cId="1042016129" sldId="404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28:46.687" v="3669"/>
          <ac:spMkLst>
            <pc:docMk/>
            <pc:sldMk cId="1042016129" sldId="404"/>
            <ac:spMk id="4" creationId="{077037A1-F0E6-558E-8B1D-8245BD516177}"/>
          </ac:spMkLst>
        </pc:spChg>
      </pc:sldChg>
      <pc:sldChg chg="modSp mod">
        <pc:chgData name="Maxence Krill" userId="d5e21c2e-dc7f-4b3a-b746-c1b5dc0dcdb9" providerId="ADAL" clId="{4A21948B-2D62-45D3-88AB-C43640B5956C}" dt="2024-01-15T19:05:23.595" v="3894" actId="20577"/>
        <pc:sldMkLst>
          <pc:docMk/>
          <pc:sldMk cId="1814705699" sldId="427"/>
        </pc:sldMkLst>
        <pc:spChg chg="mod">
          <ac:chgData name="Maxence Krill" userId="d5e21c2e-dc7f-4b3a-b746-c1b5dc0dcdb9" providerId="ADAL" clId="{4A21948B-2D62-45D3-88AB-C43640B5956C}" dt="2024-01-15T19:05:23.595" v="3894" actId="20577"/>
          <ac:spMkLst>
            <pc:docMk/>
            <pc:sldMk cId="1814705699" sldId="427"/>
            <ac:spMk id="7" creationId="{9593C553-FA9A-674A-19F9-7743FBD744A9}"/>
          </ac:spMkLst>
        </pc:spChg>
      </pc:sldChg>
      <pc:sldChg chg="modSp mod">
        <pc:chgData name="Maxence Krill" userId="d5e21c2e-dc7f-4b3a-b746-c1b5dc0dcdb9" providerId="ADAL" clId="{4A21948B-2D62-45D3-88AB-C43640B5956C}" dt="2024-01-15T19:05:31.040" v="3896"/>
        <pc:sldMkLst>
          <pc:docMk/>
          <pc:sldMk cId="3102844870" sldId="428"/>
        </pc:sldMkLst>
        <pc:spChg chg="mod">
          <ac:chgData name="Maxence Krill" userId="d5e21c2e-dc7f-4b3a-b746-c1b5dc0dcdb9" providerId="ADAL" clId="{4A21948B-2D62-45D3-88AB-C43640B5956C}" dt="2024-01-15T19:05:31.040" v="3896"/>
          <ac:spMkLst>
            <pc:docMk/>
            <pc:sldMk cId="3102844870" sldId="428"/>
            <ac:spMk id="7" creationId="{9593C553-FA9A-674A-19F9-7743FBD744A9}"/>
          </ac:spMkLst>
        </pc:spChg>
      </pc:sldChg>
      <pc:sldChg chg="modSp mod">
        <pc:chgData name="Maxence Krill" userId="d5e21c2e-dc7f-4b3a-b746-c1b5dc0dcdb9" providerId="ADAL" clId="{4A21948B-2D62-45D3-88AB-C43640B5956C}" dt="2024-01-15T19:05:29.056" v="3895"/>
        <pc:sldMkLst>
          <pc:docMk/>
          <pc:sldMk cId="3657547152" sldId="429"/>
        </pc:sldMkLst>
        <pc:spChg chg="mod">
          <ac:chgData name="Maxence Krill" userId="d5e21c2e-dc7f-4b3a-b746-c1b5dc0dcdb9" providerId="ADAL" clId="{4A21948B-2D62-45D3-88AB-C43640B5956C}" dt="2024-01-15T19:05:29.056" v="3895"/>
          <ac:spMkLst>
            <pc:docMk/>
            <pc:sldMk cId="3657547152" sldId="429"/>
            <ac:spMk id="7" creationId="{9593C553-FA9A-674A-19F9-7743FBD744A9}"/>
          </ac:spMkLst>
        </pc:spChg>
      </pc:sldChg>
      <pc:sldChg chg="modSp mod">
        <pc:chgData name="Maxence Krill" userId="d5e21c2e-dc7f-4b3a-b746-c1b5dc0dcdb9" providerId="ADAL" clId="{4A21948B-2D62-45D3-88AB-C43640B5956C}" dt="2024-01-15T19:05:32.705" v="3897"/>
        <pc:sldMkLst>
          <pc:docMk/>
          <pc:sldMk cId="985561084" sldId="430"/>
        </pc:sldMkLst>
        <pc:spChg chg="mod">
          <ac:chgData name="Maxence Krill" userId="d5e21c2e-dc7f-4b3a-b746-c1b5dc0dcdb9" providerId="ADAL" clId="{4A21948B-2D62-45D3-88AB-C43640B5956C}" dt="2024-01-15T19:05:32.705" v="3897"/>
          <ac:spMkLst>
            <pc:docMk/>
            <pc:sldMk cId="985561084" sldId="430"/>
            <ac:spMk id="7" creationId="{9593C553-FA9A-674A-19F9-7743FBD744A9}"/>
          </ac:spMkLst>
        </pc:spChg>
      </pc:sldChg>
      <pc:sldChg chg="modSp mod">
        <pc:chgData name="Maxence Krill" userId="d5e21c2e-dc7f-4b3a-b746-c1b5dc0dcdb9" providerId="ADAL" clId="{4A21948B-2D62-45D3-88AB-C43640B5956C}" dt="2024-01-15T19:05:36.878" v="3898"/>
        <pc:sldMkLst>
          <pc:docMk/>
          <pc:sldMk cId="2117952838" sldId="432"/>
        </pc:sldMkLst>
        <pc:spChg chg="mod">
          <ac:chgData name="Maxence Krill" userId="d5e21c2e-dc7f-4b3a-b746-c1b5dc0dcdb9" providerId="ADAL" clId="{4A21948B-2D62-45D3-88AB-C43640B5956C}" dt="2024-01-15T19:05:36.878" v="3898"/>
          <ac:spMkLst>
            <pc:docMk/>
            <pc:sldMk cId="2117952838" sldId="432"/>
            <ac:spMk id="7" creationId="{9593C553-FA9A-674A-19F9-7743FBD744A9}"/>
          </ac:spMkLst>
        </pc:spChg>
      </pc:sldChg>
      <pc:sldChg chg="addSp delSp modSp mod delAnim modAnim">
        <pc:chgData name="Maxence Krill" userId="d5e21c2e-dc7f-4b3a-b746-c1b5dc0dcdb9" providerId="ADAL" clId="{4A21948B-2D62-45D3-88AB-C43640B5956C}" dt="2024-01-15T19:12:02.751" v="4116"/>
        <pc:sldMkLst>
          <pc:docMk/>
          <pc:sldMk cId="3602552724" sldId="433"/>
        </pc:sldMkLst>
        <pc:spChg chg="mod">
          <ac:chgData name="Maxence Krill" userId="d5e21c2e-dc7f-4b3a-b746-c1b5dc0dcdb9" providerId="ADAL" clId="{4A21948B-2D62-45D3-88AB-C43640B5956C}" dt="2024-01-15T19:08:13.286" v="4006"/>
          <ac:spMkLst>
            <pc:docMk/>
            <pc:sldMk cId="3602552724" sldId="433"/>
            <ac:spMk id="2" creationId="{69340F66-22F1-28C7-851B-5AE7C430AD66}"/>
          </ac:spMkLst>
        </pc:spChg>
        <pc:spChg chg="add del mod">
          <ac:chgData name="Maxence Krill" userId="d5e21c2e-dc7f-4b3a-b746-c1b5dc0dcdb9" providerId="ADAL" clId="{4A21948B-2D62-45D3-88AB-C43640B5956C}" dt="2024-01-15T19:11:50.687" v="4113" actId="478"/>
          <ac:spMkLst>
            <pc:docMk/>
            <pc:sldMk cId="3602552724" sldId="433"/>
            <ac:spMk id="7" creationId="{BC4756A5-F3D1-C498-8204-BAD16497D4AB}"/>
          </ac:spMkLst>
        </pc:spChg>
        <pc:graphicFrameChg chg="add mod">
          <ac:chgData name="Maxence Krill" userId="d5e21c2e-dc7f-4b3a-b746-c1b5dc0dcdb9" providerId="ADAL" clId="{4A21948B-2D62-45D3-88AB-C43640B5956C}" dt="2024-01-15T19:11:46.540" v="4108"/>
          <ac:graphicFrameMkLst>
            <pc:docMk/>
            <pc:sldMk cId="3602552724" sldId="433"/>
            <ac:graphicFrameMk id="4" creationId="{28DDB6FA-B728-6103-E3BB-D7D65247933C}"/>
          </ac:graphicFrameMkLst>
        </pc:graphicFrameChg>
        <pc:graphicFrameChg chg="add mod">
          <ac:chgData name="Maxence Krill" userId="d5e21c2e-dc7f-4b3a-b746-c1b5dc0dcdb9" providerId="ADAL" clId="{4A21948B-2D62-45D3-88AB-C43640B5956C}" dt="2024-01-15T19:11:48.957" v="4111"/>
          <ac:graphicFrameMkLst>
            <pc:docMk/>
            <pc:sldMk cId="3602552724" sldId="433"/>
            <ac:graphicFrameMk id="8" creationId="{2DD2F3E2-30F9-696C-02CD-62038A3F65CF}"/>
          </ac:graphicFrameMkLst>
        </pc:graphicFrameChg>
        <pc:graphicFrameChg chg="add mod">
          <ac:chgData name="Maxence Krill" userId="d5e21c2e-dc7f-4b3a-b746-c1b5dc0dcdb9" providerId="ADAL" clId="{4A21948B-2D62-45D3-88AB-C43640B5956C}" dt="2024-01-15T19:11:51.494" v="4114"/>
          <ac:graphicFrameMkLst>
            <pc:docMk/>
            <pc:sldMk cId="3602552724" sldId="433"/>
            <ac:graphicFrameMk id="9" creationId="{2BE6EABB-8DED-5D3F-8D84-D542270557D7}"/>
          </ac:graphicFrameMkLst>
        </pc:graphicFrameChg>
        <pc:graphicFrameChg chg="del mod">
          <ac:chgData name="Maxence Krill" userId="d5e21c2e-dc7f-4b3a-b746-c1b5dc0dcdb9" providerId="ADAL" clId="{4A21948B-2D62-45D3-88AB-C43640B5956C}" dt="2024-01-15T19:11:48.534" v="4110" actId="478"/>
          <ac:graphicFrameMkLst>
            <pc:docMk/>
            <pc:sldMk cId="3602552724" sldId="433"/>
            <ac:graphicFrameMk id="10" creationId="{9AF25ED6-4912-910C-7CA6-B294278B6FC9}"/>
          </ac:graphicFrameMkLst>
        </pc:graphicFrameChg>
      </pc:sldChg>
      <pc:sldChg chg="addSp delSp modSp mod ord">
        <pc:chgData name="Maxence Krill" userId="d5e21c2e-dc7f-4b3a-b746-c1b5dc0dcdb9" providerId="ADAL" clId="{4A21948B-2D62-45D3-88AB-C43640B5956C}" dt="2024-01-15T19:20:32.287" v="4178" actId="1076"/>
        <pc:sldMkLst>
          <pc:docMk/>
          <pc:sldMk cId="387155343" sldId="435"/>
        </pc:sldMkLst>
        <pc:graphicFrameChg chg="mod">
          <ac:chgData name="Maxence Krill" userId="d5e21c2e-dc7f-4b3a-b746-c1b5dc0dcdb9" providerId="ADAL" clId="{4A21948B-2D62-45D3-88AB-C43640B5956C}" dt="2024-01-15T19:15:17.126" v="4143" actId="113"/>
          <ac:graphicFrameMkLst>
            <pc:docMk/>
            <pc:sldMk cId="387155343" sldId="435"/>
            <ac:graphicFrameMk id="4" creationId="{6084FC50-48DB-8522-814D-3D5789A33869}"/>
          </ac:graphicFrameMkLst>
        </pc:graphicFrameChg>
        <pc:picChg chg="add mod">
          <ac:chgData name="Maxence Krill" userId="d5e21c2e-dc7f-4b3a-b746-c1b5dc0dcdb9" providerId="ADAL" clId="{4A21948B-2D62-45D3-88AB-C43640B5956C}" dt="2024-01-15T19:20:32.287" v="4178" actId="1076"/>
          <ac:picMkLst>
            <pc:docMk/>
            <pc:sldMk cId="387155343" sldId="435"/>
            <ac:picMk id="6" creationId="{8275692F-CC38-2615-28FC-D16899E90EC4}"/>
          </ac:picMkLst>
        </pc:picChg>
        <pc:picChg chg="add del">
          <ac:chgData name="Maxence Krill" userId="d5e21c2e-dc7f-4b3a-b746-c1b5dc0dcdb9" providerId="ADAL" clId="{4A21948B-2D62-45D3-88AB-C43640B5956C}" dt="2024-01-15T19:19:52.002" v="4173" actId="478"/>
          <ac:picMkLst>
            <pc:docMk/>
            <pc:sldMk cId="387155343" sldId="435"/>
            <ac:picMk id="8" creationId="{0E78BE8F-C178-1559-BECA-79FCD849139F}"/>
          </ac:picMkLst>
        </pc:picChg>
      </pc:sldChg>
      <pc:sldChg chg="addSp delSp modSp mod">
        <pc:chgData name="Maxence Krill" userId="d5e21c2e-dc7f-4b3a-b746-c1b5dc0dcdb9" providerId="ADAL" clId="{4A21948B-2D62-45D3-88AB-C43640B5956C}" dt="2024-01-15T19:21:05.905" v="4179" actId="113"/>
        <pc:sldMkLst>
          <pc:docMk/>
          <pc:sldMk cId="583592135" sldId="436"/>
        </pc:sldMkLst>
        <pc:graphicFrameChg chg="mod">
          <ac:chgData name="Maxence Krill" userId="d5e21c2e-dc7f-4b3a-b746-c1b5dc0dcdb9" providerId="ADAL" clId="{4A21948B-2D62-45D3-88AB-C43640B5956C}" dt="2024-01-15T19:21:05.905" v="4179" actId="113"/>
          <ac:graphicFrameMkLst>
            <pc:docMk/>
            <pc:sldMk cId="583592135" sldId="436"/>
            <ac:graphicFrameMk id="4" creationId="{6084FC50-48DB-8522-814D-3D5789A33869}"/>
          </ac:graphicFrameMkLst>
        </pc:graphicFrameChg>
        <pc:picChg chg="add del">
          <ac:chgData name="Maxence Krill" userId="d5e21c2e-dc7f-4b3a-b746-c1b5dc0dcdb9" providerId="ADAL" clId="{4A21948B-2D62-45D3-88AB-C43640B5956C}" dt="2024-01-15T19:14:09.325" v="4127" actId="478"/>
          <ac:picMkLst>
            <pc:docMk/>
            <pc:sldMk cId="583592135" sldId="436"/>
            <ac:picMk id="5" creationId="{93D86EF3-FFDB-41EB-44D4-846D9B50BDAA}"/>
          </ac:picMkLst>
        </pc:picChg>
        <pc:picChg chg="add mod">
          <ac:chgData name="Maxence Krill" userId="d5e21c2e-dc7f-4b3a-b746-c1b5dc0dcdb9" providerId="ADAL" clId="{4A21948B-2D62-45D3-88AB-C43640B5956C}" dt="2024-01-15T19:14:29.387" v="4133" actId="1076"/>
          <ac:picMkLst>
            <pc:docMk/>
            <pc:sldMk cId="583592135" sldId="436"/>
            <ac:picMk id="8" creationId="{D741E80E-40A1-7435-AC65-4F691F2AD40C}"/>
          </ac:picMkLst>
        </pc:picChg>
      </pc:sldChg>
      <pc:sldChg chg="addSp delSp modSp mod">
        <pc:chgData name="Maxence Krill" userId="d5e21c2e-dc7f-4b3a-b746-c1b5dc0dcdb9" providerId="ADAL" clId="{4A21948B-2D62-45D3-88AB-C43640B5956C}" dt="2024-01-15T19:17:19.498" v="4160" actId="1035"/>
        <pc:sldMkLst>
          <pc:docMk/>
          <pc:sldMk cId="1436751076" sldId="437"/>
        </pc:sldMkLst>
        <pc:picChg chg="del">
          <ac:chgData name="Maxence Krill" userId="d5e21c2e-dc7f-4b3a-b746-c1b5dc0dcdb9" providerId="ADAL" clId="{4A21948B-2D62-45D3-88AB-C43640B5956C}" dt="2024-01-15T19:16:05.101" v="4147" actId="478"/>
          <ac:picMkLst>
            <pc:docMk/>
            <pc:sldMk cId="1436751076" sldId="437"/>
            <ac:picMk id="5" creationId="{934099F2-9496-A2E3-C6A3-F9D1B26B1E7D}"/>
          </ac:picMkLst>
        </pc:picChg>
        <pc:picChg chg="add mod">
          <ac:chgData name="Maxence Krill" userId="d5e21c2e-dc7f-4b3a-b746-c1b5dc0dcdb9" providerId="ADAL" clId="{4A21948B-2D62-45D3-88AB-C43640B5956C}" dt="2024-01-15T19:17:19.498" v="4160" actId="1035"/>
          <ac:picMkLst>
            <pc:docMk/>
            <pc:sldMk cId="1436751076" sldId="437"/>
            <ac:picMk id="8" creationId="{7374F029-6F3D-78E7-52DB-C4B2234A6CB7}"/>
          </ac:picMkLst>
        </pc:picChg>
        <pc:picChg chg="add mod">
          <ac:chgData name="Maxence Krill" userId="d5e21c2e-dc7f-4b3a-b746-c1b5dc0dcdb9" providerId="ADAL" clId="{4A21948B-2D62-45D3-88AB-C43640B5956C}" dt="2024-01-15T19:17:19.498" v="4160" actId="1035"/>
          <ac:picMkLst>
            <pc:docMk/>
            <pc:sldMk cId="1436751076" sldId="437"/>
            <ac:picMk id="10" creationId="{668DDC01-2812-4FFF-7B87-5D95365C891B}"/>
          </ac:picMkLst>
        </pc:picChg>
      </pc:sldChg>
      <pc:sldChg chg="addSp delSp modSp add mod">
        <pc:chgData name="Maxence Krill" userId="d5e21c2e-dc7f-4b3a-b746-c1b5dc0dcdb9" providerId="ADAL" clId="{4A21948B-2D62-45D3-88AB-C43640B5956C}" dt="2024-01-15T19:18:37.888" v="4168" actId="1076"/>
        <pc:sldMkLst>
          <pc:docMk/>
          <pc:sldMk cId="2517594787" sldId="439"/>
        </pc:sldMkLst>
        <pc:graphicFrameChg chg="mod">
          <ac:chgData name="Maxence Krill" userId="d5e21c2e-dc7f-4b3a-b746-c1b5dc0dcdb9" providerId="ADAL" clId="{4A21948B-2D62-45D3-88AB-C43640B5956C}" dt="2024-01-15T19:15:14.574" v="4142" actId="113"/>
          <ac:graphicFrameMkLst>
            <pc:docMk/>
            <pc:sldMk cId="2517594787" sldId="439"/>
            <ac:graphicFrameMk id="4" creationId="{6084FC50-48DB-8522-814D-3D5789A33869}"/>
          </ac:graphicFrameMkLst>
        </pc:graphicFrameChg>
        <pc:picChg chg="del">
          <ac:chgData name="Maxence Krill" userId="d5e21c2e-dc7f-4b3a-b746-c1b5dc0dcdb9" providerId="ADAL" clId="{4A21948B-2D62-45D3-88AB-C43640B5956C}" dt="2024-01-15T19:18:26.882" v="4161" actId="478"/>
          <ac:picMkLst>
            <pc:docMk/>
            <pc:sldMk cId="2517594787" sldId="439"/>
            <ac:picMk id="5" creationId="{93D86EF3-FFDB-41EB-44D4-846D9B50BDAA}"/>
          </ac:picMkLst>
        </pc:picChg>
        <pc:picChg chg="del">
          <ac:chgData name="Maxence Krill" userId="d5e21c2e-dc7f-4b3a-b746-c1b5dc0dcdb9" providerId="ADAL" clId="{4A21948B-2D62-45D3-88AB-C43640B5956C}" dt="2024-01-15T19:13:49.629" v="4119" actId="478"/>
          <ac:picMkLst>
            <pc:docMk/>
            <pc:sldMk cId="2517594787" sldId="439"/>
            <ac:picMk id="8" creationId="{D741E80E-40A1-7435-AC65-4F691F2AD40C}"/>
          </ac:picMkLst>
        </pc:picChg>
        <pc:picChg chg="add mod">
          <ac:chgData name="Maxence Krill" userId="d5e21c2e-dc7f-4b3a-b746-c1b5dc0dcdb9" providerId="ADAL" clId="{4A21948B-2D62-45D3-88AB-C43640B5956C}" dt="2024-01-15T19:18:37.888" v="4168" actId="1076"/>
          <ac:picMkLst>
            <pc:docMk/>
            <pc:sldMk cId="2517594787" sldId="439"/>
            <ac:picMk id="9" creationId="{CC029850-49E6-48C3-D33E-51AF6D2CA8D3}"/>
          </ac:picMkLst>
        </pc:picChg>
      </pc:sldChg>
      <pc:sldChg chg="delSp add mod">
        <pc:chgData name="Maxence Krill" userId="d5e21c2e-dc7f-4b3a-b746-c1b5dc0dcdb9" providerId="ADAL" clId="{4A21948B-2D62-45D3-88AB-C43640B5956C}" dt="2024-01-15T19:16:02.508" v="4146" actId="478"/>
        <pc:sldMkLst>
          <pc:docMk/>
          <pc:sldMk cId="1641045367" sldId="440"/>
        </pc:sldMkLst>
        <pc:picChg chg="del">
          <ac:chgData name="Maxence Krill" userId="d5e21c2e-dc7f-4b3a-b746-c1b5dc0dcdb9" providerId="ADAL" clId="{4A21948B-2D62-45D3-88AB-C43640B5956C}" dt="2024-01-15T19:16:02.508" v="4146" actId="478"/>
          <ac:picMkLst>
            <pc:docMk/>
            <pc:sldMk cId="1641045367" sldId="440"/>
            <ac:picMk id="8" creationId="{7374F029-6F3D-78E7-52DB-C4B2234A6CB7}"/>
          </ac:picMkLst>
        </pc:picChg>
      </pc:sldChg>
    </pc:docChg>
  </pc:docChgLst>
  <pc:docChgLst>
    <pc:chgData name="Maxence Krill" userId="d5e21c2e-dc7f-4b3a-b746-c1b5dc0dcdb9" providerId="ADAL" clId="{4E74E9ED-9F91-FD48-A3B5-ABAB33AAEBB8}"/>
    <pc:docChg chg="undo redo custSel addSld delSld modSld sldOrd modSection">
      <pc:chgData name="Maxence Krill" userId="d5e21c2e-dc7f-4b3a-b746-c1b5dc0dcdb9" providerId="ADAL" clId="{4E74E9ED-9F91-FD48-A3B5-ABAB33AAEBB8}" dt="2024-01-15T11:39:23.353" v="1313"/>
      <pc:docMkLst>
        <pc:docMk/>
      </pc:docMkLst>
      <pc:sldChg chg="delSp mod">
        <pc:chgData name="Maxence Krill" userId="d5e21c2e-dc7f-4b3a-b746-c1b5dc0dcdb9" providerId="ADAL" clId="{4E74E9ED-9F91-FD48-A3B5-ABAB33AAEBB8}" dt="2024-01-15T11:23:43.313" v="1052" actId="478"/>
        <pc:sldMkLst>
          <pc:docMk/>
          <pc:sldMk cId="4003704" sldId="275"/>
        </pc:sldMkLst>
        <pc:spChg chg="del">
          <ac:chgData name="Maxence Krill" userId="d5e21c2e-dc7f-4b3a-b746-c1b5dc0dcdb9" providerId="ADAL" clId="{4E74E9ED-9F91-FD48-A3B5-ABAB33AAEBB8}" dt="2024-01-15T11:23:43.313" v="1052" actId="478"/>
          <ac:spMkLst>
            <pc:docMk/>
            <pc:sldMk cId="4003704" sldId="275"/>
            <ac:spMk id="4" creationId="{F497D148-B530-1C5E-42D6-97027B06E9B9}"/>
          </ac:spMkLst>
        </pc:spChg>
      </pc:sldChg>
      <pc:sldChg chg="del">
        <pc:chgData name="Maxence Krill" userId="d5e21c2e-dc7f-4b3a-b746-c1b5dc0dcdb9" providerId="ADAL" clId="{4E74E9ED-9F91-FD48-A3B5-ABAB33AAEBB8}" dt="2024-01-15T09:57:00.191" v="753" actId="2696"/>
        <pc:sldMkLst>
          <pc:docMk/>
          <pc:sldMk cId="2208198107" sldId="286"/>
        </pc:sldMkLst>
      </pc:sldChg>
      <pc:sldChg chg="add del modTransition">
        <pc:chgData name="Maxence Krill" userId="d5e21c2e-dc7f-4b3a-b746-c1b5dc0dcdb9" providerId="ADAL" clId="{4E74E9ED-9F91-FD48-A3B5-ABAB33AAEBB8}" dt="2024-01-15T09:57:39.285" v="766" actId="2696"/>
        <pc:sldMkLst>
          <pc:docMk/>
          <pc:sldMk cId="2369291617" sldId="288"/>
        </pc:sldMkLst>
      </pc:sldChg>
      <pc:sldChg chg="modSp add del mod modTransition">
        <pc:chgData name="Maxence Krill" userId="d5e21c2e-dc7f-4b3a-b746-c1b5dc0dcdb9" providerId="ADAL" clId="{4E74E9ED-9F91-FD48-A3B5-ABAB33AAEBB8}" dt="2024-01-15T09:43:56.352" v="519" actId="2696"/>
        <pc:sldMkLst>
          <pc:docMk/>
          <pc:sldMk cId="2410195637" sldId="324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2410195637" sldId="324"/>
            <ac:spMk id="14" creationId="{0B54BABF-104C-4BCC-95B9-6002EAAAD914}"/>
          </ac:spMkLst>
        </pc:spChg>
      </pc:sldChg>
      <pc:sldChg chg="add del">
        <pc:chgData name="Maxence Krill" userId="d5e21c2e-dc7f-4b3a-b746-c1b5dc0dcdb9" providerId="ADAL" clId="{4E74E9ED-9F91-FD48-A3B5-ABAB33AAEBB8}" dt="2024-01-15T11:26:10.049" v="1061" actId="2696"/>
        <pc:sldMkLst>
          <pc:docMk/>
          <pc:sldMk cId="2920967651" sldId="325"/>
        </pc:sldMkLst>
      </pc:sldChg>
      <pc:sldChg chg="modSp add del mod">
        <pc:chgData name="Maxence Krill" userId="d5e21c2e-dc7f-4b3a-b746-c1b5dc0dcdb9" providerId="ADAL" clId="{4E74E9ED-9F91-FD48-A3B5-ABAB33AAEBB8}" dt="2024-01-15T09:51:04.523" v="661" actId="2696"/>
        <pc:sldMkLst>
          <pc:docMk/>
          <pc:sldMk cId="822891408" sldId="326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822891408" sldId="326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2:35.826" v="701" actId="2696"/>
        <pc:sldMkLst>
          <pc:docMk/>
          <pc:sldMk cId="1622381925" sldId="327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1622381925" sldId="327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4:28.741" v="735" actId="2696"/>
        <pc:sldMkLst>
          <pc:docMk/>
          <pc:sldMk cId="1191145227" sldId="329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1191145227" sldId="329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4:33.187" v="738" actId="2696"/>
        <pc:sldMkLst>
          <pc:docMk/>
          <pc:sldMk cId="2531897354" sldId="330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2531897354" sldId="330"/>
            <ac:spMk id="14" creationId="{0B54BABF-104C-4BCC-95B9-6002EAAAD914}"/>
          </ac:spMkLst>
        </pc:spChg>
      </pc:sldChg>
      <pc:sldChg chg="del">
        <pc:chgData name="Maxence Krill" userId="d5e21c2e-dc7f-4b3a-b746-c1b5dc0dcdb9" providerId="ADAL" clId="{4E74E9ED-9F91-FD48-A3B5-ABAB33AAEBB8}" dt="2024-01-15T11:30:44.566" v="1186" actId="2696"/>
        <pc:sldMkLst>
          <pc:docMk/>
          <pc:sldMk cId="2994031077" sldId="332"/>
        </pc:sldMkLst>
      </pc:sldChg>
      <pc:sldChg chg="del">
        <pc:chgData name="Maxence Krill" userId="d5e21c2e-dc7f-4b3a-b746-c1b5dc0dcdb9" providerId="ADAL" clId="{4E74E9ED-9F91-FD48-A3B5-ABAB33AAEBB8}" dt="2024-01-15T11:31:26.719" v="1201" actId="2696"/>
        <pc:sldMkLst>
          <pc:docMk/>
          <pc:sldMk cId="1457551424" sldId="333"/>
        </pc:sldMkLst>
      </pc:sldChg>
      <pc:sldChg chg="del">
        <pc:chgData name="Maxence Krill" userId="d5e21c2e-dc7f-4b3a-b746-c1b5dc0dcdb9" providerId="ADAL" clId="{4E74E9ED-9F91-FD48-A3B5-ABAB33AAEBB8}" dt="2024-01-15T11:31:57.881" v="1208" actId="2696"/>
        <pc:sldMkLst>
          <pc:docMk/>
          <pc:sldMk cId="504330482" sldId="334"/>
        </pc:sldMkLst>
      </pc:sldChg>
      <pc:sldChg chg="del">
        <pc:chgData name="Maxence Krill" userId="d5e21c2e-dc7f-4b3a-b746-c1b5dc0dcdb9" providerId="ADAL" clId="{4E74E9ED-9F91-FD48-A3B5-ABAB33AAEBB8}" dt="2024-01-15T11:32:33.348" v="1213" actId="2696"/>
        <pc:sldMkLst>
          <pc:docMk/>
          <pc:sldMk cId="3736925888" sldId="335"/>
        </pc:sldMkLst>
      </pc:sldChg>
      <pc:sldChg chg="add del">
        <pc:chgData name="Maxence Krill" userId="d5e21c2e-dc7f-4b3a-b746-c1b5dc0dcdb9" providerId="ADAL" clId="{4E74E9ED-9F91-FD48-A3B5-ABAB33AAEBB8}" dt="2024-01-15T11:33:02.186" v="1229" actId="2696"/>
        <pc:sldMkLst>
          <pc:docMk/>
          <pc:sldMk cId="251390214" sldId="336"/>
        </pc:sldMkLst>
      </pc:sldChg>
      <pc:sldChg chg="add del">
        <pc:chgData name="Maxence Krill" userId="d5e21c2e-dc7f-4b3a-b746-c1b5dc0dcdb9" providerId="ADAL" clId="{4E74E9ED-9F91-FD48-A3B5-ABAB33AAEBB8}" dt="2024-01-15T10:04:57.317" v="874" actId="2696"/>
        <pc:sldMkLst>
          <pc:docMk/>
          <pc:sldMk cId="1213055233" sldId="357"/>
        </pc:sldMkLst>
      </pc:sldChg>
      <pc:sldChg chg="add del">
        <pc:chgData name="Maxence Krill" userId="d5e21c2e-dc7f-4b3a-b746-c1b5dc0dcdb9" providerId="ADAL" clId="{4E74E9ED-9F91-FD48-A3B5-ABAB33AAEBB8}" dt="2024-01-15T10:12:12.765" v="1025" actId="2696"/>
        <pc:sldMkLst>
          <pc:docMk/>
          <pc:sldMk cId="1619851415" sldId="358"/>
        </pc:sldMkLst>
      </pc:sldChg>
      <pc:sldChg chg="add del">
        <pc:chgData name="Maxence Krill" userId="d5e21c2e-dc7f-4b3a-b746-c1b5dc0dcdb9" providerId="ADAL" clId="{4E74E9ED-9F91-FD48-A3B5-ABAB33AAEBB8}" dt="2024-01-15T10:10:05.867" v="929" actId="2696"/>
        <pc:sldMkLst>
          <pc:docMk/>
          <pc:sldMk cId="947473019" sldId="359"/>
        </pc:sldMkLst>
      </pc:sldChg>
      <pc:sldChg chg="add del">
        <pc:chgData name="Maxence Krill" userId="d5e21c2e-dc7f-4b3a-b746-c1b5dc0dcdb9" providerId="ADAL" clId="{4E74E9ED-9F91-FD48-A3B5-ABAB33AAEBB8}" dt="2024-01-15T10:10:31.802" v="954" actId="2696"/>
        <pc:sldMkLst>
          <pc:docMk/>
          <pc:sldMk cId="529975447" sldId="361"/>
        </pc:sldMkLst>
      </pc:sldChg>
      <pc:sldChg chg="modSp del mod">
        <pc:chgData name="Maxence Krill" userId="d5e21c2e-dc7f-4b3a-b746-c1b5dc0dcdb9" providerId="ADAL" clId="{4E74E9ED-9F91-FD48-A3B5-ABAB33AAEBB8}" dt="2024-01-15T11:30:33.066" v="1183" actId="2696"/>
        <pc:sldMkLst>
          <pc:docMk/>
          <pc:sldMk cId="1735671073" sldId="378"/>
        </pc:sldMkLst>
        <pc:spChg chg="mod">
          <ac:chgData name="Maxence Krill" userId="d5e21c2e-dc7f-4b3a-b746-c1b5dc0dcdb9" providerId="ADAL" clId="{4E74E9ED-9F91-FD48-A3B5-ABAB33AAEBB8}" dt="2024-01-15T10:14:30.308" v="1051" actId="20577"/>
          <ac:spMkLst>
            <pc:docMk/>
            <pc:sldMk cId="1735671073" sldId="378"/>
            <ac:spMk id="7" creationId="{9593C553-FA9A-674A-19F9-7743FBD744A9}"/>
          </ac:spMkLst>
        </pc:spChg>
        <pc:spChg chg="mod">
          <ac:chgData name="Maxence Krill" userId="d5e21c2e-dc7f-4b3a-b746-c1b5dc0dcdb9" providerId="ADAL" clId="{4E74E9ED-9F91-FD48-A3B5-ABAB33AAEBB8}" dt="2024-01-15T11:30:04.873" v="1180" actId="20577"/>
          <ac:spMkLst>
            <pc:docMk/>
            <pc:sldMk cId="1735671073" sldId="378"/>
            <ac:spMk id="9" creationId="{287B8801-BE88-92F1-3C47-CAC594C9ACAB}"/>
          </ac:spMkLst>
        </pc:spChg>
      </pc:sldChg>
      <pc:sldChg chg="delSp modSp mod">
        <pc:chgData name="Maxence Krill" userId="d5e21c2e-dc7f-4b3a-b746-c1b5dc0dcdb9" providerId="ADAL" clId="{4E74E9ED-9F91-FD48-A3B5-ABAB33AAEBB8}" dt="2024-01-15T09:34:08.320" v="10" actId="478"/>
        <pc:sldMkLst>
          <pc:docMk/>
          <pc:sldMk cId="4127840254" sldId="397"/>
        </pc:sldMkLst>
        <pc:spChg chg="del">
          <ac:chgData name="Maxence Krill" userId="d5e21c2e-dc7f-4b3a-b746-c1b5dc0dcdb9" providerId="ADAL" clId="{4E74E9ED-9F91-FD48-A3B5-ABAB33AAEBB8}" dt="2024-01-15T09:34:08.320" v="10" actId="478"/>
          <ac:spMkLst>
            <pc:docMk/>
            <pc:sldMk cId="4127840254" sldId="397"/>
            <ac:spMk id="5" creationId="{18D8E1A9-F6B7-8016-5AD7-B32D4FB65187}"/>
          </ac:spMkLst>
        </pc:spChg>
        <pc:spChg chg="mod">
          <ac:chgData name="Maxence Krill" userId="d5e21c2e-dc7f-4b3a-b746-c1b5dc0dcdb9" providerId="ADAL" clId="{4E74E9ED-9F91-FD48-A3B5-ABAB33AAEBB8}" dt="2024-01-15T09:34:06.992" v="9" actId="20577"/>
          <ac:spMkLst>
            <pc:docMk/>
            <pc:sldMk cId="4127840254" sldId="397"/>
            <ac:spMk id="6" creationId="{287950EF-680B-2643-065C-6A013834C8C5}"/>
          </ac:spMkLst>
        </pc:spChg>
      </pc:sldChg>
      <pc:sldChg chg="addSp delSp modSp add del mod">
        <pc:chgData name="Maxence Krill" userId="d5e21c2e-dc7f-4b3a-b746-c1b5dc0dcdb9" providerId="ADAL" clId="{4E74E9ED-9F91-FD48-A3B5-ABAB33AAEBB8}" dt="2024-01-15T09:55:14.885" v="742" actId="164"/>
        <pc:sldMkLst>
          <pc:docMk/>
          <pc:sldMk cId="1449284422" sldId="402"/>
        </pc:sldMkLst>
        <pc:spChg chg="del">
          <ac:chgData name="Maxence Krill" userId="d5e21c2e-dc7f-4b3a-b746-c1b5dc0dcdb9" providerId="ADAL" clId="{4E74E9ED-9F91-FD48-A3B5-ABAB33AAEBB8}" dt="2024-01-15T09:35:16.851" v="28" actId="478"/>
          <ac:spMkLst>
            <pc:docMk/>
            <pc:sldMk cId="1449284422" sldId="402"/>
            <ac:spMk id="3" creationId="{9FE786AF-93C2-702A-6905-61196758E52C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5" creationId="{99DC46E7-A096-6030-3250-64D58EF4BE34}"/>
          </ac:spMkLst>
        </pc:spChg>
        <pc:spChg chg="del mod">
          <ac:chgData name="Maxence Krill" userId="d5e21c2e-dc7f-4b3a-b746-c1b5dc0dcdb9" providerId="ADAL" clId="{4E74E9ED-9F91-FD48-A3B5-ABAB33AAEBB8}" dt="2024-01-15T09:41:38.631" v="457" actId="478"/>
          <ac:spMkLst>
            <pc:docMk/>
            <pc:sldMk cId="1449284422" sldId="402"/>
            <ac:spMk id="6" creationId="{287950EF-680B-2643-065C-6A013834C8C5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8" creationId="{1280F9FE-CB70-2B4D-4127-4CAE38C67640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9" creationId="{714AC677-C10E-CDD7-4878-4CE680789AD5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10" creationId="{1293AD90-0F5C-1F22-9929-AEFFEDD558CF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11" creationId="{DB4B2242-3186-1885-B262-38FC01537B91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2" creationId="{463115DE-DF00-6EEE-0656-299789949ABD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3" creationId="{378041F5-7A27-17AA-362C-961DBF90DE56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4" creationId="{3F5E7364-22CB-0F85-E3A4-EC62FC97A304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5" creationId="{7096863A-BC4A-D39F-E28D-2549E50C62C6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6" creationId="{1BA36415-9BF4-77C2-642F-207000634E58}"/>
          </ac:spMkLst>
        </pc:spChg>
        <pc:grpChg chg="add del mod topLvl">
          <ac:chgData name="Maxence Krill" userId="d5e21c2e-dc7f-4b3a-b746-c1b5dc0dcdb9" providerId="ADAL" clId="{4E74E9ED-9F91-FD48-A3B5-ABAB33AAEBB8}" dt="2024-01-15T09:55:01.025" v="740" actId="165"/>
          <ac:grpSpMkLst>
            <pc:docMk/>
            <pc:sldMk cId="1449284422" sldId="402"/>
            <ac:grpSpMk id="17" creationId="{5A9B4AAD-FF71-1BB8-3CB9-6FC0F01335FB}"/>
          </ac:grpSpMkLst>
        </pc:grpChg>
        <pc:grpChg chg="add del mod">
          <ac:chgData name="Maxence Krill" userId="d5e21c2e-dc7f-4b3a-b746-c1b5dc0dcdb9" providerId="ADAL" clId="{4E74E9ED-9F91-FD48-A3B5-ABAB33AAEBB8}" dt="2024-01-15T09:49:50.024" v="636" actId="165"/>
          <ac:grpSpMkLst>
            <pc:docMk/>
            <pc:sldMk cId="1449284422" sldId="402"/>
            <ac:grpSpMk id="22" creationId="{28E76D08-8F4F-257B-ED70-F21214489EFA}"/>
          </ac:grpSpMkLst>
        </pc:grpChg>
        <pc:grpChg chg="add del">
          <ac:chgData name="Maxence Krill" userId="d5e21c2e-dc7f-4b3a-b746-c1b5dc0dcdb9" providerId="ADAL" clId="{4E74E9ED-9F91-FD48-A3B5-ABAB33AAEBB8}" dt="2024-01-15T09:50:07.475" v="638" actId="165"/>
          <ac:grpSpMkLst>
            <pc:docMk/>
            <pc:sldMk cId="1449284422" sldId="402"/>
            <ac:grpSpMk id="23" creationId="{E3AA0B11-D9B2-B148-F7C8-98C40D4E8F83}"/>
          </ac:grpSpMkLst>
        </pc:grpChg>
        <pc:grpChg chg="add del topLvl">
          <ac:chgData name="Maxence Krill" userId="d5e21c2e-dc7f-4b3a-b746-c1b5dc0dcdb9" providerId="ADAL" clId="{4E74E9ED-9F91-FD48-A3B5-ABAB33AAEBB8}" dt="2024-01-15T09:55:01.025" v="740" actId="165"/>
          <ac:grpSpMkLst>
            <pc:docMk/>
            <pc:sldMk cId="1449284422" sldId="402"/>
            <ac:grpSpMk id="24" creationId="{388CEA53-1597-B604-994A-4B58E28302C6}"/>
          </ac:grpSpMkLst>
        </pc:grpChg>
        <pc:grpChg chg="add del">
          <ac:chgData name="Maxence Krill" userId="d5e21c2e-dc7f-4b3a-b746-c1b5dc0dcdb9" providerId="ADAL" clId="{4E74E9ED-9F91-FD48-A3B5-ABAB33AAEBB8}" dt="2024-01-15T09:54:56.945" v="739" actId="165"/>
          <ac:grpSpMkLst>
            <pc:docMk/>
            <pc:sldMk cId="1449284422" sldId="402"/>
            <ac:grpSpMk id="25" creationId="{ADEDC942-AE18-00BD-0144-CDDCD166CAE5}"/>
          </ac:grpSpMkLst>
        </pc:grpChg>
        <pc:grpChg chg="add">
          <ac:chgData name="Maxence Krill" userId="d5e21c2e-dc7f-4b3a-b746-c1b5dc0dcdb9" providerId="ADAL" clId="{4E74E9ED-9F91-FD48-A3B5-ABAB33AAEBB8}" dt="2024-01-15T09:55:06.175" v="741" actId="164"/>
          <ac:grpSpMkLst>
            <pc:docMk/>
            <pc:sldMk cId="1449284422" sldId="402"/>
            <ac:grpSpMk id="26" creationId="{8B0C544E-1BDF-96CF-45BF-1DC82EC4DE4B}"/>
          </ac:grpSpMkLst>
        </pc:grpChg>
        <pc:grpChg chg="add">
          <ac:chgData name="Maxence Krill" userId="d5e21c2e-dc7f-4b3a-b746-c1b5dc0dcdb9" providerId="ADAL" clId="{4E74E9ED-9F91-FD48-A3B5-ABAB33AAEBB8}" dt="2024-01-15T09:55:14.885" v="742" actId="164"/>
          <ac:grpSpMkLst>
            <pc:docMk/>
            <pc:sldMk cId="1449284422" sldId="402"/>
            <ac:grpSpMk id="27" creationId="{2EC895BC-ECB3-CB97-B637-4CB36CEAA5EA}"/>
          </ac:grpSpMkLst>
        </pc:grpChg>
        <pc:picChg chg="add mod topLvl">
          <ac:chgData name="Maxence Krill" userId="d5e21c2e-dc7f-4b3a-b746-c1b5dc0dcdb9" providerId="ADAL" clId="{4E74E9ED-9F91-FD48-A3B5-ABAB33AAEBB8}" dt="2024-01-15T09:55:01.025" v="740" actId="165"/>
          <ac:picMkLst>
            <pc:docMk/>
            <pc:sldMk cId="1449284422" sldId="402"/>
            <ac:picMk id="18" creationId="{F331F889-4675-D7A5-2952-863FB1BDDAE8}"/>
          </ac:picMkLst>
        </pc:picChg>
        <pc:picChg chg="add mod topLvl">
          <ac:chgData name="Maxence Krill" userId="d5e21c2e-dc7f-4b3a-b746-c1b5dc0dcdb9" providerId="ADAL" clId="{4E74E9ED-9F91-FD48-A3B5-ABAB33AAEBB8}" dt="2024-01-15T09:55:01.025" v="740" actId="165"/>
          <ac:picMkLst>
            <pc:docMk/>
            <pc:sldMk cId="1449284422" sldId="402"/>
            <ac:picMk id="19" creationId="{89F99132-65C5-64B0-0D4C-5794C2F819A1}"/>
          </ac:picMkLst>
        </pc:picChg>
        <pc:picChg chg="add mod topLvl">
          <ac:chgData name="Maxence Krill" userId="d5e21c2e-dc7f-4b3a-b746-c1b5dc0dcdb9" providerId="ADAL" clId="{4E74E9ED-9F91-FD48-A3B5-ABAB33AAEBB8}" dt="2024-01-15T09:54:56.945" v="739" actId="165"/>
          <ac:picMkLst>
            <pc:docMk/>
            <pc:sldMk cId="1449284422" sldId="402"/>
            <ac:picMk id="20" creationId="{6385F3A5-7C91-C943-684A-29E8B9A3910A}"/>
          </ac:picMkLst>
        </pc:picChg>
        <pc:picChg chg="add mod topLvl">
          <ac:chgData name="Maxence Krill" userId="d5e21c2e-dc7f-4b3a-b746-c1b5dc0dcdb9" providerId="ADAL" clId="{4E74E9ED-9F91-FD48-A3B5-ABAB33AAEBB8}" dt="2024-01-15T09:54:56.945" v="739" actId="165"/>
          <ac:picMkLst>
            <pc:docMk/>
            <pc:sldMk cId="1449284422" sldId="402"/>
            <ac:picMk id="21" creationId="{A52E099B-9575-B2FB-34EB-286D03962F88}"/>
          </ac:picMkLst>
        </pc:picChg>
      </pc:sldChg>
      <pc:sldChg chg="del">
        <pc:chgData name="Maxence Krill" userId="d5e21c2e-dc7f-4b3a-b746-c1b5dc0dcdb9" providerId="ADAL" clId="{4E74E9ED-9F91-FD48-A3B5-ABAB33AAEBB8}" dt="2024-01-15T09:57:00.212" v="754" actId="2696"/>
        <pc:sldMkLst>
          <pc:docMk/>
          <pc:sldMk cId="3384454743" sldId="403"/>
        </pc:sldMkLst>
      </pc:sldChg>
      <pc:sldChg chg="addSp delSp modSp mod delAnim modAnim">
        <pc:chgData name="Maxence Krill" userId="d5e21c2e-dc7f-4b3a-b746-c1b5dc0dcdb9" providerId="ADAL" clId="{4E74E9ED-9F91-FD48-A3B5-ABAB33AAEBB8}" dt="2024-01-15T10:03:39.461" v="869" actId="478"/>
        <pc:sldMkLst>
          <pc:docMk/>
          <pc:sldMk cId="1042016129" sldId="404"/>
        </pc:sldMkLst>
        <pc:spChg chg="del">
          <ac:chgData name="Maxence Krill" userId="d5e21c2e-dc7f-4b3a-b746-c1b5dc0dcdb9" providerId="ADAL" clId="{4E74E9ED-9F91-FD48-A3B5-ABAB33AAEBB8}" dt="2024-01-15T09:57:08.877" v="759" actId="478"/>
          <ac:spMkLst>
            <pc:docMk/>
            <pc:sldMk cId="1042016129" sldId="404"/>
            <ac:spMk id="4" creationId="{077037A1-F0E6-558E-8B1D-8245BD516177}"/>
          </ac:spMkLst>
        </pc:spChg>
        <pc:spChg chg="add del mod">
          <ac:chgData name="Maxence Krill" userId="d5e21c2e-dc7f-4b3a-b746-c1b5dc0dcdb9" providerId="ADAL" clId="{4E74E9ED-9F91-FD48-A3B5-ABAB33AAEBB8}" dt="2024-01-15T10:03:38.435" v="868" actId="478"/>
          <ac:spMkLst>
            <pc:docMk/>
            <pc:sldMk cId="1042016129" sldId="404"/>
            <ac:spMk id="5" creationId="{0FD946F2-A5AB-391C-5698-60028AB6ED82}"/>
          </ac:spMkLst>
        </pc:spChg>
        <pc:spChg chg="mod">
          <ac:chgData name="Maxence Krill" userId="d5e21c2e-dc7f-4b3a-b746-c1b5dc0dcdb9" providerId="ADAL" clId="{4E74E9ED-9F91-FD48-A3B5-ABAB33AAEBB8}" dt="2024-01-15T10:03:35.848" v="866" actId="20577"/>
          <ac:spMkLst>
            <pc:docMk/>
            <pc:sldMk cId="1042016129" sldId="404"/>
            <ac:spMk id="6" creationId="{287950EF-680B-2643-065C-6A013834C8C5}"/>
          </ac:spMkLst>
        </pc:spChg>
        <pc:spChg chg="add mod">
          <ac:chgData name="Maxence Krill" userId="d5e21c2e-dc7f-4b3a-b746-c1b5dc0dcdb9" providerId="ADAL" clId="{4E74E9ED-9F91-FD48-A3B5-ABAB33AAEBB8}" dt="2024-01-15T09:59:28.283" v="809" actId="1076"/>
          <ac:spMkLst>
            <pc:docMk/>
            <pc:sldMk cId="1042016129" sldId="404"/>
            <ac:spMk id="8" creationId="{4A8BCD5E-81EB-3D53-C628-37AA48DCF896}"/>
          </ac:spMkLst>
        </pc:spChg>
        <pc:grpChg chg="add del mod">
          <ac:chgData name="Maxence Krill" userId="d5e21c2e-dc7f-4b3a-b746-c1b5dc0dcdb9" providerId="ADAL" clId="{4E74E9ED-9F91-FD48-A3B5-ABAB33AAEBB8}" dt="2024-01-15T10:03:39.461" v="869" actId="478"/>
          <ac:grpSpMkLst>
            <pc:docMk/>
            <pc:sldMk cId="1042016129" sldId="404"/>
            <ac:grpSpMk id="11" creationId="{DB9CB2FE-C035-BBAB-8571-2A27A4A87F5E}"/>
          </ac:grpSpMkLst>
        </pc:grpChg>
        <pc:picChg chg="add del mod">
          <ac:chgData name="Maxence Krill" userId="d5e21c2e-dc7f-4b3a-b746-c1b5dc0dcdb9" providerId="ADAL" clId="{4E74E9ED-9F91-FD48-A3B5-ABAB33AAEBB8}" dt="2024-01-15T10:03:37.485" v="867" actId="478"/>
          <ac:picMkLst>
            <pc:docMk/>
            <pc:sldMk cId="1042016129" sldId="404"/>
            <ac:picMk id="9" creationId="{DC5B8A6C-DB39-4424-26BE-C1AE06DB3D96}"/>
          </ac:picMkLst>
        </pc:picChg>
        <pc:picChg chg="add mod">
          <ac:chgData name="Maxence Krill" userId="d5e21c2e-dc7f-4b3a-b746-c1b5dc0dcdb9" providerId="ADAL" clId="{4E74E9ED-9F91-FD48-A3B5-ABAB33AAEBB8}" dt="2024-01-15T09:59:28.283" v="809" actId="1076"/>
          <ac:picMkLst>
            <pc:docMk/>
            <pc:sldMk cId="1042016129" sldId="404"/>
            <ac:picMk id="10" creationId="{58D1C4CC-CC18-3867-96D9-1E6777B246E4}"/>
          </ac:picMkLst>
        </pc:picChg>
      </pc:sldChg>
      <pc:sldChg chg="addSp delSp modSp mod">
        <pc:chgData name="Maxence Krill" userId="d5e21c2e-dc7f-4b3a-b746-c1b5dc0dcdb9" providerId="ADAL" clId="{4E74E9ED-9F91-FD48-A3B5-ABAB33AAEBB8}" dt="2024-01-15T09:41:16.574" v="452" actId="313"/>
        <pc:sldMkLst>
          <pc:docMk/>
          <pc:sldMk cId="2017217448" sldId="405"/>
        </pc:sldMkLst>
        <pc:spChg chg="mod">
          <ac:chgData name="Maxence Krill" userId="d5e21c2e-dc7f-4b3a-b746-c1b5dc0dcdb9" providerId="ADAL" clId="{4E74E9ED-9F91-FD48-A3B5-ABAB33AAEBB8}" dt="2024-01-15T09:03:21.945" v="0"/>
          <ac:spMkLst>
            <pc:docMk/>
            <pc:sldMk cId="2017217448" sldId="405"/>
            <ac:spMk id="2" creationId="{49C17F20-03F6-2482-70D6-A2FDC37A71C1}"/>
          </ac:spMkLst>
        </pc:spChg>
        <pc:spChg chg="add del mod">
          <ac:chgData name="Maxence Krill" userId="d5e21c2e-dc7f-4b3a-b746-c1b5dc0dcdb9" providerId="ADAL" clId="{4E74E9ED-9F91-FD48-A3B5-ABAB33AAEBB8}" dt="2024-01-15T09:38:10.213" v="290" actId="478"/>
          <ac:spMkLst>
            <pc:docMk/>
            <pc:sldMk cId="2017217448" sldId="405"/>
            <ac:spMk id="5" creationId="{982795D8-D7EC-AE72-856E-A422DF2B465E}"/>
          </ac:spMkLst>
        </pc:spChg>
        <pc:spChg chg="add mod">
          <ac:chgData name="Maxence Krill" userId="d5e21c2e-dc7f-4b3a-b746-c1b5dc0dcdb9" providerId="ADAL" clId="{4E74E9ED-9F91-FD48-A3B5-ABAB33AAEBB8}" dt="2024-01-15T09:41:16.574" v="452" actId="313"/>
          <ac:spMkLst>
            <pc:docMk/>
            <pc:sldMk cId="2017217448" sldId="405"/>
            <ac:spMk id="6" creationId="{8AED2B75-53A4-A7EC-F6DF-6FAD349FC440}"/>
          </ac:spMkLst>
        </pc:spChg>
        <pc:spChg chg="add del mod">
          <ac:chgData name="Maxence Krill" userId="d5e21c2e-dc7f-4b3a-b746-c1b5dc0dcdb9" providerId="ADAL" clId="{4E74E9ED-9F91-FD48-A3B5-ABAB33AAEBB8}" dt="2024-01-15T09:38:57.034" v="306" actId="478"/>
          <ac:spMkLst>
            <pc:docMk/>
            <pc:sldMk cId="2017217448" sldId="405"/>
            <ac:spMk id="9" creationId="{58D7CA5E-B40E-B207-0362-F5F342B6842F}"/>
          </ac:spMkLst>
        </pc:spChg>
        <pc:spChg chg="add del mod">
          <ac:chgData name="Maxence Krill" userId="d5e21c2e-dc7f-4b3a-b746-c1b5dc0dcdb9" providerId="ADAL" clId="{4E74E9ED-9F91-FD48-A3B5-ABAB33AAEBB8}" dt="2024-01-15T09:39:17.890" v="317" actId="478"/>
          <ac:spMkLst>
            <pc:docMk/>
            <pc:sldMk cId="2017217448" sldId="405"/>
            <ac:spMk id="10" creationId="{968F4C81-1DB7-5211-84ED-D82567DE81A2}"/>
          </ac:spMkLst>
        </pc:spChg>
        <pc:spChg chg="add del mod">
          <ac:chgData name="Maxence Krill" userId="d5e21c2e-dc7f-4b3a-b746-c1b5dc0dcdb9" providerId="ADAL" clId="{4E74E9ED-9F91-FD48-A3B5-ABAB33AAEBB8}" dt="2024-01-15T09:38:20.387" v="296" actId="478"/>
          <ac:spMkLst>
            <pc:docMk/>
            <pc:sldMk cId="2017217448" sldId="405"/>
            <ac:spMk id="11" creationId="{39468619-3CCF-AEEE-339D-60C2854692B2}"/>
          </ac:spMkLst>
        </pc:spChg>
        <pc:spChg chg="add mod">
          <ac:chgData name="Maxence Krill" userId="d5e21c2e-dc7f-4b3a-b746-c1b5dc0dcdb9" providerId="ADAL" clId="{4E74E9ED-9F91-FD48-A3B5-ABAB33AAEBB8}" dt="2024-01-15T09:40:39.059" v="391" actId="20577"/>
          <ac:spMkLst>
            <pc:docMk/>
            <pc:sldMk cId="2017217448" sldId="405"/>
            <ac:spMk id="13" creationId="{8BB05AF3-EE91-B48C-8D3B-FB27FE6084D4}"/>
          </ac:spMkLst>
        </pc:spChg>
        <pc:spChg chg="add mod">
          <ac:chgData name="Maxence Krill" userId="d5e21c2e-dc7f-4b3a-b746-c1b5dc0dcdb9" providerId="ADAL" clId="{4E74E9ED-9F91-FD48-A3B5-ABAB33AAEBB8}" dt="2024-01-15T09:40:47.878" v="408" actId="20577"/>
          <ac:spMkLst>
            <pc:docMk/>
            <pc:sldMk cId="2017217448" sldId="405"/>
            <ac:spMk id="15" creationId="{F149BD15-93E5-D112-1111-B4B2616B65EB}"/>
          </ac:spMkLst>
        </pc:spChg>
        <pc:graphicFrameChg chg="mod">
          <ac:chgData name="Maxence Krill" userId="d5e21c2e-dc7f-4b3a-b746-c1b5dc0dcdb9" providerId="ADAL" clId="{4E74E9ED-9F91-FD48-A3B5-ABAB33AAEBB8}" dt="2024-01-15T09:40:23.975" v="337" actId="20577"/>
          <ac:graphicFrameMkLst>
            <pc:docMk/>
            <pc:sldMk cId="2017217448" sldId="405"/>
            <ac:graphicFrameMk id="3" creationId="{4CE6D405-C4DD-863C-110E-C08DC8F90FAE}"/>
          </ac:graphicFrameMkLst>
        </pc:graphicFrameChg>
        <pc:graphicFrameChg chg="add mod">
          <ac:chgData name="Maxence Krill" userId="d5e21c2e-dc7f-4b3a-b746-c1b5dc0dcdb9" providerId="ADAL" clId="{4E74E9ED-9F91-FD48-A3B5-ABAB33AAEBB8}" dt="2024-01-15T09:40:14.052" v="323"/>
          <ac:graphicFrameMkLst>
            <pc:docMk/>
            <pc:sldMk cId="2017217448" sldId="405"/>
            <ac:graphicFrameMk id="17" creationId="{D2B24137-6DAA-D5B0-D6DC-742EBB826428}"/>
          </ac:graphicFrameMkLst>
        </pc:graphicFrame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2" creationId="{51EF83AC-74D3-E5B7-C508-6AA248583B3E}"/>
          </ac:picMkLst>
        </pc:pic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4" creationId="{A05C4631-8EFC-D2FA-09D7-55D01158E02A}"/>
          </ac:picMkLst>
        </pc:pic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6" creationId="{31C78EAB-7BE5-5D8A-89B0-1CC42AC229C7}"/>
          </ac:picMkLst>
        </pc:pic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8" creationId="{2665CE3F-8444-1864-ACAF-F472EF8BCB65}"/>
          </ac:picMkLst>
        </pc:picChg>
        <pc:picChg chg="add mod">
          <ac:chgData name="Maxence Krill" userId="d5e21c2e-dc7f-4b3a-b746-c1b5dc0dcdb9" providerId="ADAL" clId="{4E74E9ED-9F91-FD48-A3B5-ABAB33AAEBB8}" dt="2024-01-15T09:40:14.052" v="323"/>
          <ac:picMkLst>
            <pc:docMk/>
            <pc:sldMk cId="2017217448" sldId="405"/>
            <ac:picMk id="19" creationId="{DBE5A37D-6A71-90A8-219B-536F96E58174}"/>
          </ac:picMkLst>
        </pc:picChg>
        <pc:picChg chg="add del">
          <ac:chgData name="Maxence Krill" userId="d5e21c2e-dc7f-4b3a-b746-c1b5dc0dcdb9" providerId="ADAL" clId="{4E74E9ED-9F91-FD48-A3B5-ABAB33AAEBB8}" dt="2024-01-15T09:40:19.334" v="325" actId="478"/>
          <ac:picMkLst>
            <pc:docMk/>
            <pc:sldMk cId="2017217448" sldId="405"/>
            <ac:picMk id="1026" creationId="{8AE7A269-A30A-6DA7-F976-5A26D0D324FA}"/>
          </ac:picMkLst>
        </pc:picChg>
      </pc:sldChg>
      <pc:sldChg chg="modSp add del mod ord modTransition">
        <pc:chgData name="Maxence Krill" userId="d5e21c2e-dc7f-4b3a-b746-c1b5dc0dcdb9" providerId="ADAL" clId="{4E74E9ED-9F91-FD48-A3B5-ABAB33AAEBB8}" dt="2024-01-15T09:41:20.409" v="453" actId="2696"/>
        <pc:sldMkLst>
          <pc:docMk/>
          <pc:sldMk cId="4025285539" sldId="406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4025285539" sldId="406"/>
            <ac:spMk id="2" creationId="{00000000-0000-0000-0000-000000000000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0:57.391" v="658" actId="2696"/>
        <pc:sldMkLst>
          <pc:docMk/>
          <pc:sldMk cId="433684906" sldId="407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433684906" sldId="407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2:44.412" v="706" actId="2696"/>
        <pc:sldMkLst>
          <pc:docMk/>
          <pc:sldMk cId="3399588697" sldId="408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3399588697" sldId="408"/>
            <ac:spMk id="14" creationId="{0B54BABF-104C-4BCC-95B9-6002EAAAD914}"/>
          </ac:spMkLst>
        </pc:spChg>
      </pc:sldChg>
      <pc:sldChg chg="addSp delSp modSp add mod ord">
        <pc:chgData name="Maxence Krill" userId="d5e21c2e-dc7f-4b3a-b746-c1b5dc0dcdb9" providerId="ADAL" clId="{4E74E9ED-9F91-FD48-A3B5-ABAB33AAEBB8}" dt="2024-01-15T09:50:53.928" v="657" actId="1036"/>
        <pc:sldMkLst>
          <pc:docMk/>
          <pc:sldMk cId="2635121736" sldId="409"/>
        </pc:sldMkLst>
        <pc:spChg chg="add mod">
          <ac:chgData name="Maxence Krill" userId="d5e21c2e-dc7f-4b3a-b746-c1b5dc0dcdb9" providerId="ADAL" clId="{4E74E9ED-9F91-FD48-A3B5-ABAB33AAEBB8}" dt="2024-01-15T09:44:07.736" v="520"/>
          <ac:spMkLst>
            <pc:docMk/>
            <pc:sldMk cId="2635121736" sldId="409"/>
            <ac:spMk id="3" creationId="{F78C79D9-1C9C-538D-B3A5-D937055D8678}"/>
          </ac:spMkLst>
        </pc:spChg>
        <pc:spChg chg="add mod">
          <ac:chgData name="Maxence Krill" userId="d5e21c2e-dc7f-4b3a-b746-c1b5dc0dcdb9" providerId="ADAL" clId="{4E74E9ED-9F91-FD48-A3B5-ABAB33AAEBB8}" dt="2024-01-15T09:44:11.647" v="522"/>
          <ac:spMkLst>
            <pc:docMk/>
            <pc:sldMk cId="2635121736" sldId="409"/>
            <ac:spMk id="5" creationId="{EAD45441-7E1A-1826-370A-566FE1DFE83C}"/>
          </ac:spMkLst>
        </pc:spChg>
        <pc:spChg chg="add del mod">
          <ac:chgData name="Maxence Krill" userId="d5e21c2e-dc7f-4b3a-b746-c1b5dc0dcdb9" providerId="ADAL" clId="{4E74E9ED-9F91-FD48-A3B5-ABAB33AAEBB8}" dt="2024-01-15T09:48:08.977" v="593" actId="478"/>
          <ac:spMkLst>
            <pc:docMk/>
            <pc:sldMk cId="2635121736" sldId="409"/>
            <ac:spMk id="6" creationId="{287950EF-680B-2643-065C-6A013834C8C5}"/>
          </ac:spMkLst>
        </pc:spChg>
        <pc:spChg chg="add mod">
          <ac:chgData name="Maxence Krill" userId="d5e21c2e-dc7f-4b3a-b746-c1b5dc0dcdb9" providerId="ADAL" clId="{4E74E9ED-9F91-FD48-A3B5-ABAB33AAEBB8}" dt="2024-01-15T09:44:16.740" v="526" actId="1076"/>
          <ac:spMkLst>
            <pc:docMk/>
            <pc:sldMk cId="2635121736" sldId="409"/>
            <ac:spMk id="8" creationId="{D70E7575-8BE6-AB32-B89D-D13E050EEFF8}"/>
          </ac:spMkLst>
        </pc:spChg>
        <pc:spChg chg="add del mod">
          <ac:chgData name="Maxence Krill" userId="d5e21c2e-dc7f-4b3a-b746-c1b5dc0dcdb9" providerId="ADAL" clId="{4E74E9ED-9F91-FD48-A3B5-ABAB33AAEBB8}" dt="2024-01-15T09:48:40.111" v="608" actId="478"/>
          <ac:spMkLst>
            <pc:docMk/>
            <pc:sldMk cId="2635121736" sldId="409"/>
            <ac:spMk id="10" creationId="{BEE3746C-F027-8A72-6F5C-0A4178E5AC54}"/>
          </ac:spMkLst>
        </pc:spChg>
        <pc:spChg chg="add mod">
          <ac:chgData name="Maxence Krill" userId="d5e21c2e-dc7f-4b3a-b746-c1b5dc0dcdb9" providerId="ADAL" clId="{4E74E9ED-9F91-FD48-A3B5-ABAB33AAEBB8}" dt="2024-01-15T09:50:53.928" v="657" actId="1036"/>
          <ac:spMkLst>
            <pc:docMk/>
            <pc:sldMk cId="2635121736" sldId="409"/>
            <ac:spMk id="11" creationId="{40F5144F-BF26-80B3-559F-3D677B16DEEB}"/>
          </ac:spMkLst>
        </pc:spChg>
        <pc:grpChg chg="add mod">
          <ac:chgData name="Maxence Krill" userId="d5e21c2e-dc7f-4b3a-b746-c1b5dc0dcdb9" providerId="ADAL" clId="{4E74E9ED-9F91-FD48-A3B5-ABAB33AAEBB8}" dt="2024-01-15T09:50:46.881" v="646" actId="1076"/>
          <ac:grpSpMkLst>
            <pc:docMk/>
            <pc:sldMk cId="2635121736" sldId="409"/>
            <ac:grpSpMk id="16" creationId="{AA38B3DC-C0D9-C9AB-7AA5-7BB9DDB6819D}"/>
          </ac:grpSpMkLst>
        </pc:grpChg>
        <pc:picChg chg="add mod">
          <ac:chgData name="Maxence Krill" userId="d5e21c2e-dc7f-4b3a-b746-c1b5dc0dcdb9" providerId="ADAL" clId="{4E74E9ED-9F91-FD48-A3B5-ABAB33AAEBB8}" dt="2024-01-15T09:48:50.579" v="622" actId="1036"/>
          <ac:picMkLst>
            <pc:docMk/>
            <pc:sldMk cId="2635121736" sldId="409"/>
            <ac:picMk id="12" creationId="{51441C81-12F2-1CA4-BA26-F4E540ED6D28}"/>
          </ac:picMkLst>
        </pc:picChg>
        <pc:picChg chg="add mod">
          <ac:chgData name="Maxence Krill" userId="d5e21c2e-dc7f-4b3a-b746-c1b5dc0dcdb9" providerId="ADAL" clId="{4E74E9ED-9F91-FD48-A3B5-ABAB33AAEBB8}" dt="2024-01-15T09:48:50.579" v="622" actId="1036"/>
          <ac:picMkLst>
            <pc:docMk/>
            <pc:sldMk cId="2635121736" sldId="409"/>
            <ac:picMk id="13" creationId="{9AF1A5D0-F2EA-4E2E-FAD2-A47B71133D6B}"/>
          </ac:picMkLst>
        </pc:picChg>
        <pc:picChg chg="add del mod">
          <ac:chgData name="Maxence Krill" userId="d5e21c2e-dc7f-4b3a-b746-c1b5dc0dcdb9" providerId="ADAL" clId="{4E74E9ED-9F91-FD48-A3B5-ABAB33AAEBB8}" dt="2024-01-15T09:49:31.905" v="634" actId="478"/>
          <ac:picMkLst>
            <pc:docMk/>
            <pc:sldMk cId="2635121736" sldId="409"/>
            <ac:picMk id="14" creationId="{469CC1D1-80E6-ADDD-0A49-4EC90EB741AE}"/>
          </ac:picMkLst>
        </pc:picChg>
        <pc:picChg chg="add del mod modCrop">
          <ac:chgData name="Maxence Krill" userId="d5e21c2e-dc7f-4b3a-b746-c1b5dc0dcdb9" providerId="ADAL" clId="{4E74E9ED-9F91-FD48-A3B5-ABAB33AAEBB8}" dt="2024-01-15T09:49:32.917" v="635" actId="478"/>
          <ac:picMkLst>
            <pc:docMk/>
            <pc:sldMk cId="2635121736" sldId="409"/>
            <ac:picMk id="15" creationId="{F7FABA25-8FAD-0F0B-8BDE-B3B2B5E3DF0E}"/>
          </ac:picMkLst>
        </pc:picChg>
        <pc:picChg chg="mod">
          <ac:chgData name="Maxence Krill" userId="d5e21c2e-dc7f-4b3a-b746-c1b5dc0dcdb9" providerId="ADAL" clId="{4E74E9ED-9F91-FD48-A3B5-ABAB33AAEBB8}" dt="2024-01-15T09:50:46.881" v="646" actId="1076"/>
          <ac:picMkLst>
            <pc:docMk/>
            <pc:sldMk cId="2635121736" sldId="409"/>
            <ac:picMk id="17" creationId="{1E0A1466-ED67-D984-364E-6B34104BCB20}"/>
          </ac:picMkLst>
        </pc:picChg>
        <pc:picChg chg="mod">
          <ac:chgData name="Maxence Krill" userId="d5e21c2e-dc7f-4b3a-b746-c1b5dc0dcdb9" providerId="ADAL" clId="{4E74E9ED-9F91-FD48-A3B5-ABAB33AAEBB8}" dt="2024-01-15T09:50:46.881" v="646" actId="1076"/>
          <ac:picMkLst>
            <pc:docMk/>
            <pc:sldMk cId="2635121736" sldId="409"/>
            <ac:picMk id="18" creationId="{49A09AAE-E94C-0288-6C33-F37DB1D46AD0}"/>
          </ac:picMkLst>
        </pc:picChg>
      </pc:sldChg>
      <pc:sldChg chg="add del">
        <pc:chgData name="Maxence Krill" userId="d5e21c2e-dc7f-4b3a-b746-c1b5dc0dcdb9" providerId="ADAL" clId="{4E74E9ED-9F91-FD48-A3B5-ABAB33AAEBB8}" dt="2024-01-15T09:35:11.151" v="23"/>
        <pc:sldMkLst>
          <pc:docMk/>
          <pc:sldMk cId="3097083036" sldId="409"/>
        </pc:sldMkLst>
      </pc:sldChg>
      <pc:sldChg chg="add del ord">
        <pc:chgData name="Maxence Krill" userId="d5e21c2e-dc7f-4b3a-b746-c1b5dc0dcdb9" providerId="ADAL" clId="{4E74E9ED-9F91-FD48-A3B5-ABAB33AAEBB8}" dt="2024-01-15T09:55:23.349" v="744" actId="2696"/>
        <pc:sldMkLst>
          <pc:docMk/>
          <pc:sldMk cId="1204130023" sldId="410"/>
        </pc:sldMkLst>
      </pc:sldChg>
      <pc:sldChg chg="addSp delSp modSp add mod">
        <pc:chgData name="Maxence Krill" userId="d5e21c2e-dc7f-4b3a-b746-c1b5dc0dcdb9" providerId="ADAL" clId="{4E74E9ED-9F91-FD48-A3B5-ABAB33AAEBB8}" dt="2024-01-15T09:55:53.077" v="752" actId="165"/>
        <pc:sldMkLst>
          <pc:docMk/>
          <pc:sldMk cId="1190613427" sldId="411"/>
        </pc:sldMkLst>
        <pc:spChg chg="add mod topLvl">
          <ac:chgData name="Maxence Krill" userId="d5e21c2e-dc7f-4b3a-b746-c1b5dc0dcdb9" providerId="ADAL" clId="{4E74E9ED-9F91-FD48-A3B5-ABAB33AAEBB8}" dt="2024-01-15T09:55:53.077" v="752" actId="165"/>
          <ac:spMkLst>
            <pc:docMk/>
            <pc:sldMk cId="1190613427" sldId="411"/>
            <ac:spMk id="3" creationId="{7D14188C-3C9F-2DC7-87BC-4D1F9E23A49A}"/>
          </ac:spMkLst>
        </pc:spChg>
        <pc:grpChg chg="add del mod topLvl">
          <ac:chgData name="Maxence Krill" userId="d5e21c2e-dc7f-4b3a-b746-c1b5dc0dcdb9" providerId="ADAL" clId="{4E74E9ED-9F91-FD48-A3B5-ABAB33AAEBB8}" dt="2024-01-15T09:55:53.077" v="752" actId="165"/>
          <ac:grpSpMkLst>
            <pc:docMk/>
            <pc:sldMk cId="1190613427" sldId="411"/>
            <ac:grpSpMk id="6" creationId="{B12614FF-FFD6-66EA-2EDF-189FC0D899A3}"/>
          </ac:grpSpMkLst>
        </pc:grpChg>
        <pc:grpChg chg="add del mod">
          <ac:chgData name="Maxence Krill" userId="d5e21c2e-dc7f-4b3a-b746-c1b5dc0dcdb9" providerId="ADAL" clId="{4E74E9ED-9F91-FD48-A3B5-ABAB33AAEBB8}" dt="2024-01-15T09:55:48.145" v="751" actId="165"/>
          <ac:grpSpMkLst>
            <pc:docMk/>
            <pc:sldMk cId="1190613427" sldId="411"/>
            <ac:grpSpMk id="9" creationId="{87E4541A-598B-57C3-9ED3-4F9B9B0F3C78}"/>
          </ac:grpSpMkLst>
        </pc:grpChg>
        <pc:grpChg chg="del">
          <ac:chgData name="Maxence Krill" userId="d5e21c2e-dc7f-4b3a-b746-c1b5dc0dcdb9" providerId="ADAL" clId="{4E74E9ED-9F91-FD48-A3B5-ABAB33AAEBB8}" dt="2024-01-15T09:51:23.324" v="665" actId="478"/>
          <ac:grpSpMkLst>
            <pc:docMk/>
            <pc:sldMk cId="1190613427" sldId="411"/>
            <ac:grpSpMk id="25" creationId="{ADEDC942-AE18-00BD-0144-CDDCD166CAE5}"/>
          </ac:grpSpMkLst>
        </pc:grpChg>
        <pc:picChg chg="add mod topLvl">
          <ac:chgData name="Maxence Krill" userId="d5e21c2e-dc7f-4b3a-b746-c1b5dc0dcdb9" providerId="ADAL" clId="{4E74E9ED-9F91-FD48-A3B5-ABAB33AAEBB8}" dt="2024-01-15T09:55:53.077" v="752" actId="165"/>
          <ac:picMkLst>
            <pc:docMk/>
            <pc:sldMk cId="1190613427" sldId="411"/>
            <ac:picMk id="5" creationId="{BCD1F76E-E4DB-3717-0686-F4FF91B17580}"/>
          </ac:picMkLst>
        </pc:picChg>
        <pc:picChg chg="add mod topLvl modCrop">
          <ac:chgData name="Maxence Krill" userId="d5e21c2e-dc7f-4b3a-b746-c1b5dc0dcdb9" providerId="ADAL" clId="{4E74E9ED-9F91-FD48-A3B5-ABAB33AAEBB8}" dt="2024-01-15T09:55:48.145" v="751" actId="165"/>
          <ac:picMkLst>
            <pc:docMk/>
            <pc:sldMk cId="1190613427" sldId="411"/>
            <ac:picMk id="8" creationId="{C794D909-18C5-6E57-602F-4B2A19293E1E}"/>
          </ac:picMkLst>
        </pc:picChg>
      </pc:sldChg>
      <pc:sldChg chg="add del">
        <pc:chgData name="Maxence Krill" userId="d5e21c2e-dc7f-4b3a-b746-c1b5dc0dcdb9" providerId="ADAL" clId="{4E74E9ED-9F91-FD48-A3B5-ABAB33AAEBB8}" dt="2024-01-15T09:51:08.298" v="663"/>
        <pc:sldMkLst>
          <pc:docMk/>
          <pc:sldMk cId="2669748244" sldId="411"/>
        </pc:sldMkLst>
      </pc:sldChg>
      <pc:sldChg chg="add del ord">
        <pc:chgData name="Maxence Krill" userId="d5e21c2e-dc7f-4b3a-b746-c1b5dc0dcdb9" providerId="ADAL" clId="{4E74E9ED-9F91-FD48-A3B5-ABAB33AAEBB8}" dt="2024-01-15T09:55:25.835" v="746" actId="2696"/>
        <pc:sldMkLst>
          <pc:docMk/>
          <pc:sldMk cId="2182525293" sldId="412"/>
        </pc:sldMkLst>
      </pc:sldChg>
      <pc:sldChg chg="addSp delSp modSp add mod ord">
        <pc:chgData name="Maxence Krill" userId="d5e21c2e-dc7f-4b3a-b746-c1b5dc0dcdb9" providerId="ADAL" clId="{4E74E9ED-9F91-FD48-A3B5-ABAB33AAEBB8}" dt="2024-01-15T09:55:37.118" v="750" actId="164"/>
        <pc:sldMkLst>
          <pc:docMk/>
          <pc:sldMk cId="1540732370" sldId="413"/>
        </pc:sldMkLst>
        <pc:spChg chg="add mod topLvl">
          <ac:chgData name="Maxence Krill" userId="d5e21c2e-dc7f-4b3a-b746-c1b5dc0dcdb9" providerId="ADAL" clId="{4E74E9ED-9F91-FD48-A3B5-ABAB33AAEBB8}" dt="2024-01-15T09:55:33.167" v="749" actId="165"/>
          <ac:spMkLst>
            <pc:docMk/>
            <pc:sldMk cId="1540732370" sldId="413"/>
            <ac:spMk id="10" creationId="{7172AFFB-3EC0-2244-3EF3-AAB744F60947}"/>
          </ac:spMkLst>
        </pc:spChg>
        <pc:spChg chg="add mod topLvl">
          <ac:chgData name="Maxence Krill" userId="d5e21c2e-dc7f-4b3a-b746-c1b5dc0dcdb9" providerId="ADAL" clId="{4E74E9ED-9F91-FD48-A3B5-ABAB33AAEBB8}" dt="2024-01-15T09:55:33.167" v="749" actId="165"/>
          <ac:spMkLst>
            <pc:docMk/>
            <pc:sldMk cId="1540732370" sldId="413"/>
            <ac:spMk id="11" creationId="{1B6E0F6C-5DE6-56C1-E558-DBCBEFF8EB57}"/>
          </ac:spMkLst>
        </pc:spChg>
        <pc:grpChg chg="del">
          <ac:chgData name="Maxence Krill" userId="d5e21c2e-dc7f-4b3a-b746-c1b5dc0dcdb9" providerId="ADAL" clId="{4E74E9ED-9F91-FD48-A3B5-ABAB33AAEBB8}" dt="2024-01-15T09:52:52.828" v="707" actId="478"/>
          <ac:grpSpMkLst>
            <pc:docMk/>
            <pc:sldMk cId="1540732370" sldId="413"/>
            <ac:grpSpMk id="9" creationId="{87E4541A-598B-57C3-9ED3-4F9B9B0F3C78}"/>
          </ac:grpSpMkLst>
        </pc:grpChg>
        <pc:grpChg chg="add del mod">
          <ac:chgData name="Maxence Krill" userId="d5e21c2e-dc7f-4b3a-b746-c1b5dc0dcdb9" providerId="ADAL" clId="{4E74E9ED-9F91-FD48-A3B5-ABAB33AAEBB8}" dt="2024-01-15T09:55:33.167" v="749" actId="165"/>
          <ac:grpSpMkLst>
            <pc:docMk/>
            <pc:sldMk cId="1540732370" sldId="413"/>
            <ac:grpSpMk id="13" creationId="{56E41D49-CEB1-C069-EC2C-57CCF497F68B}"/>
          </ac:grpSpMkLst>
        </pc:grpChg>
        <pc:grpChg chg="add">
          <ac:chgData name="Maxence Krill" userId="d5e21c2e-dc7f-4b3a-b746-c1b5dc0dcdb9" providerId="ADAL" clId="{4E74E9ED-9F91-FD48-A3B5-ABAB33AAEBB8}" dt="2024-01-15T09:55:37.118" v="750" actId="164"/>
          <ac:grpSpMkLst>
            <pc:docMk/>
            <pc:sldMk cId="1540732370" sldId="413"/>
            <ac:grpSpMk id="16" creationId="{F71CB9B4-077F-7DBF-7FB9-3EE502BA24BE}"/>
          </ac:grpSpMkLst>
        </pc:grpChg>
        <pc:picChg chg="add mod topLvl">
          <ac:chgData name="Maxence Krill" userId="d5e21c2e-dc7f-4b3a-b746-c1b5dc0dcdb9" providerId="ADAL" clId="{4E74E9ED-9F91-FD48-A3B5-ABAB33AAEBB8}" dt="2024-01-15T09:55:33.167" v="749" actId="165"/>
          <ac:picMkLst>
            <pc:docMk/>
            <pc:sldMk cId="1540732370" sldId="413"/>
            <ac:picMk id="12" creationId="{9B22B172-053C-DE49-8A56-A3699C4AA76E}"/>
          </ac:picMkLst>
        </pc:picChg>
        <pc:picChg chg="add del mod">
          <ac:chgData name="Maxence Krill" userId="d5e21c2e-dc7f-4b3a-b746-c1b5dc0dcdb9" providerId="ADAL" clId="{4E74E9ED-9F91-FD48-A3B5-ABAB33AAEBB8}" dt="2024-01-15T09:53:26.655" v="717" actId="478"/>
          <ac:picMkLst>
            <pc:docMk/>
            <pc:sldMk cId="1540732370" sldId="413"/>
            <ac:picMk id="14" creationId="{40F72164-B63D-07ED-A83C-04785FF450B1}"/>
          </ac:picMkLst>
        </pc:picChg>
        <pc:picChg chg="add mod">
          <ac:chgData name="Maxence Krill" userId="d5e21c2e-dc7f-4b3a-b746-c1b5dc0dcdb9" providerId="ADAL" clId="{4E74E9ED-9F91-FD48-A3B5-ABAB33AAEBB8}" dt="2024-01-15T09:54:26.003" v="734" actId="1076"/>
          <ac:picMkLst>
            <pc:docMk/>
            <pc:sldMk cId="1540732370" sldId="413"/>
            <ac:picMk id="15" creationId="{8B8FE03B-60B3-CF97-3211-DF56B65DA0B1}"/>
          </ac:picMkLst>
        </pc:picChg>
      </pc:sldChg>
      <pc:sldChg chg="add del ord">
        <pc:chgData name="Maxence Krill" userId="d5e21c2e-dc7f-4b3a-b746-c1b5dc0dcdb9" providerId="ADAL" clId="{4E74E9ED-9F91-FD48-A3B5-ABAB33AAEBB8}" dt="2024-01-15T09:55:28.074" v="748" actId="2696"/>
        <pc:sldMkLst>
          <pc:docMk/>
          <pc:sldMk cId="1137023055" sldId="414"/>
        </pc:sldMkLst>
      </pc:sldChg>
      <pc:sldChg chg="add">
        <pc:chgData name="Maxence Krill" userId="d5e21c2e-dc7f-4b3a-b746-c1b5dc0dcdb9" providerId="ADAL" clId="{4E74E9ED-9F91-FD48-A3B5-ABAB33AAEBB8}" dt="2024-01-15T09:55:22.251" v="743"/>
        <pc:sldMkLst>
          <pc:docMk/>
          <pc:sldMk cId="4196529318" sldId="415"/>
        </pc:sldMkLst>
      </pc:sldChg>
      <pc:sldChg chg="add">
        <pc:chgData name="Maxence Krill" userId="d5e21c2e-dc7f-4b3a-b746-c1b5dc0dcdb9" providerId="ADAL" clId="{4E74E9ED-9F91-FD48-A3B5-ABAB33AAEBB8}" dt="2024-01-15T09:55:24.744" v="745"/>
        <pc:sldMkLst>
          <pc:docMk/>
          <pc:sldMk cId="3846064215" sldId="416"/>
        </pc:sldMkLst>
      </pc:sldChg>
      <pc:sldChg chg="add">
        <pc:chgData name="Maxence Krill" userId="d5e21c2e-dc7f-4b3a-b746-c1b5dc0dcdb9" providerId="ADAL" clId="{4E74E9ED-9F91-FD48-A3B5-ABAB33AAEBB8}" dt="2024-01-15T09:55:27.177" v="747"/>
        <pc:sldMkLst>
          <pc:docMk/>
          <pc:sldMk cId="288589020" sldId="417"/>
        </pc:sldMkLst>
      </pc:sldChg>
      <pc:sldChg chg="add del">
        <pc:chgData name="Maxence Krill" userId="d5e21c2e-dc7f-4b3a-b746-c1b5dc0dcdb9" providerId="ADAL" clId="{4E74E9ED-9F91-FD48-A3B5-ABAB33AAEBB8}" dt="2024-01-15T10:00:06.062" v="812" actId="2696"/>
        <pc:sldMkLst>
          <pc:docMk/>
          <pc:sldMk cId="1950364919" sldId="418"/>
        </pc:sldMkLst>
      </pc:sldChg>
      <pc:sldChg chg="add del">
        <pc:chgData name="Maxence Krill" userId="d5e21c2e-dc7f-4b3a-b746-c1b5dc0dcdb9" providerId="ADAL" clId="{4E74E9ED-9F91-FD48-A3B5-ABAB33AAEBB8}" dt="2024-01-15T10:09:54.434" v="924" actId="2696"/>
        <pc:sldMkLst>
          <pc:docMk/>
          <pc:sldMk cId="3018215070" sldId="419"/>
        </pc:sldMkLst>
      </pc:sldChg>
      <pc:sldChg chg="add del">
        <pc:chgData name="Maxence Krill" userId="d5e21c2e-dc7f-4b3a-b746-c1b5dc0dcdb9" providerId="ADAL" clId="{4E74E9ED-9F91-FD48-A3B5-ABAB33AAEBB8}" dt="2024-01-15T10:12:46.198" v="1031" actId="2696"/>
        <pc:sldMkLst>
          <pc:docMk/>
          <pc:sldMk cId="2722627428" sldId="420"/>
        </pc:sldMkLst>
      </pc:sldChg>
      <pc:sldChg chg="add del ord">
        <pc:chgData name="Maxence Krill" userId="d5e21c2e-dc7f-4b3a-b746-c1b5dc0dcdb9" providerId="ADAL" clId="{4E74E9ED-9F91-FD48-A3B5-ABAB33AAEBB8}" dt="2024-01-15T10:05:05.004" v="876" actId="2696"/>
        <pc:sldMkLst>
          <pc:docMk/>
          <pc:sldMk cId="204764075" sldId="421"/>
        </pc:sldMkLst>
      </pc:sldChg>
      <pc:sldChg chg="delSp modSp add mod modTransition delAnim modAnim">
        <pc:chgData name="Maxence Krill" userId="d5e21c2e-dc7f-4b3a-b746-c1b5dc0dcdb9" providerId="ADAL" clId="{4E74E9ED-9F91-FD48-A3B5-ABAB33AAEBB8}" dt="2024-01-15T11:39:23.353" v="1313"/>
        <pc:sldMkLst>
          <pc:docMk/>
          <pc:sldMk cId="3166419928" sldId="422"/>
        </pc:sldMkLst>
        <pc:spChg chg="del topLvl">
          <ac:chgData name="Maxence Krill" userId="d5e21c2e-dc7f-4b3a-b746-c1b5dc0dcdb9" providerId="ADAL" clId="{4E74E9ED-9F91-FD48-A3B5-ABAB33AAEBB8}" dt="2024-01-15T10:04:39.264" v="870" actId="478"/>
          <ac:spMkLst>
            <pc:docMk/>
            <pc:sldMk cId="3166419928" sldId="422"/>
            <ac:spMk id="8" creationId="{4A8BCD5E-81EB-3D53-C628-37AA48DCF896}"/>
          </ac:spMkLst>
        </pc:spChg>
        <pc:grpChg chg="del">
          <ac:chgData name="Maxence Krill" userId="d5e21c2e-dc7f-4b3a-b746-c1b5dc0dcdb9" providerId="ADAL" clId="{4E74E9ED-9F91-FD48-A3B5-ABAB33AAEBB8}" dt="2024-01-15T10:04:39.264" v="870" actId="478"/>
          <ac:grpSpMkLst>
            <pc:docMk/>
            <pc:sldMk cId="3166419928" sldId="422"/>
            <ac:grpSpMk id="11" creationId="{DB9CB2FE-C035-BBAB-8571-2A27A4A87F5E}"/>
          </ac:grpSpMkLst>
        </pc:grpChg>
        <pc:picChg chg="mod topLvl">
          <ac:chgData name="Maxence Krill" userId="d5e21c2e-dc7f-4b3a-b746-c1b5dc0dcdb9" providerId="ADAL" clId="{4E74E9ED-9F91-FD48-A3B5-ABAB33AAEBB8}" dt="2024-01-15T10:04:54.001" v="873" actId="1076"/>
          <ac:picMkLst>
            <pc:docMk/>
            <pc:sldMk cId="3166419928" sldId="422"/>
            <ac:picMk id="10" creationId="{58D1C4CC-CC18-3867-96D9-1E6777B246E4}"/>
          </ac:picMkLst>
        </pc:picChg>
      </pc:sldChg>
      <pc:sldChg chg="addSp delSp modSp add mod modAnim">
        <pc:chgData name="Maxence Krill" userId="d5e21c2e-dc7f-4b3a-b746-c1b5dc0dcdb9" providerId="ADAL" clId="{4E74E9ED-9F91-FD48-A3B5-ABAB33AAEBB8}" dt="2024-01-15T11:39:16.141" v="1312"/>
        <pc:sldMkLst>
          <pc:docMk/>
          <pc:sldMk cId="4258995466" sldId="423"/>
        </pc:sldMkLst>
        <pc:spChg chg="add mod">
          <ac:chgData name="Maxence Krill" userId="d5e21c2e-dc7f-4b3a-b746-c1b5dc0dcdb9" providerId="ADAL" clId="{4E74E9ED-9F91-FD48-A3B5-ABAB33AAEBB8}" dt="2024-01-15T10:13:36.238" v="1041" actId="14100"/>
          <ac:spMkLst>
            <pc:docMk/>
            <pc:sldMk cId="4258995466" sldId="423"/>
            <ac:spMk id="4" creationId="{67EEC758-1565-3BD0-5E82-821A601B9ECE}"/>
          </ac:spMkLst>
        </pc:spChg>
        <pc:spChg chg="del">
          <ac:chgData name="Maxence Krill" userId="d5e21c2e-dc7f-4b3a-b746-c1b5dc0dcdb9" providerId="ADAL" clId="{4E74E9ED-9F91-FD48-A3B5-ABAB33AAEBB8}" dt="2024-01-15T10:12:22.908" v="1027" actId="478"/>
          <ac:spMkLst>
            <pc:docMk/>
            <pc:sldMk cId="4258995466" sldId="423"/>
            <ac:spMk id="6" creationId="{287950EF-680B-2643-065C-6A013834C8C5}"/>
          </ac:spMkLst>
        </pc:spChg>
        <pc:graphicFrameChg chg="add mod">
          <ac:chgData name="Maxence Krill" userId="d5e21c2e-dc7f-4b3a-b746-c1b5dc0dcdb9" providerId="ADAL" clId="{4E74E9ED-9F91-FD48-A3B5-ABAB33AAEBB8}" dt="2024-01-15T10:13:39.806" v="1042" actId="14100"/>
          <ac:graphicFrameMkLst>
            <pc:docMk/>
            <pc:sldMk cId="4258995466" sldId="423"/>
            <ac:graphicFrameMk id="5" creationId="{927C62C0-FB8D-CCDD-C609-6406E5EDD4FA}"/>
          </ac:graphicFrameMkLst>
        </pc:graphicFrameChg>
      </pc:sldChg>
      <pc:sldChg chg="addSp delSp modSp add del mod delAnim modAnim">
        <pc:chgData name="Maxence Krill" userId="d5e21c2e-dc7f-4b3a-b746-c1b5dc0dcdb9" providerId="ADAL" clId="{4E74E9ED-9F91-FD48-A3B5-ABAB33AAEBB8}" dt="2024-01-15T10:10:22.134" v="949" actId="2696"/>
        <pc:sldMkLst>
          <pc:docMk/>
          <pc:sldMk cId="2795038087" sldId="424"/>
        </pc:sldMkLst>
        <pc:spChg chg="del">
          <ac:chgData name="Maxence Krill" userId="d5e21c2e-dc7f-4b3a-b746-c1b5dc0dcdb9" providerId="ADAL" clId="{4E74E9ED-9F91-FD48-A3B5-ABAB33AAEBB8}" dt="2024-01-15T10:05:10.495" v="879" actId="478"/>
          <ac:spMkLst>
            <pc:docMk/>
            <pc:sldMk cId="2795038087" sldId="424"/>
            <ac:spMk id="5" creationId="{0FD946F2-A5AB-391C-5698-60028AB6ED82}"/>
          </ac:spMkLst>
        </pc:spChg>
        <pc:spChg chg="add mod">
          <ac:chgData name="Maxence Krill" userId="d5e21c2e-dc7f-4b3a-b746-c1b5dc0dcdb9" providerId="ADAL" clId="{4E74E9ED-9F91-FD48-A3B5-ABAB33AAEBB8}" dt="2024-01-15T10:09:46.026" v="919" actId="1076"/>
          <ac:spMkLst>
            <pc:docMk/>
            <pc:sldMk cId="2795038087" sldId="424"/>
            <ac:spMk id="14" creationId="{22C48FFA-31C4-D0D9-717F-16A3B092A351}"/>
          </ac:spMkLst>
        </pc:spChg>
        <pc:grpChg chg="add mod">
          <ac:chgData name="Maxence Krill" userId="d5e21c2e-dc7f-4b3a-b746-c1b5dc0dcdb9" providerId="ADAL" clId="{4E74E9ED-9F91-FD48-A3B5-ABAB33AAEBB8}" dt="2024-01-15T10:09:49.874" v="923" actId="1037"/>
          <ac:grpSpMkLst>
            <pc:docMk/>
            <pc:sldMk cId="2795038087" sldId="424"/>
            <ac:grpSpMk id="12" creationId="{E0F9A536-D411-CD9E-82E2-541B393FD7C9}"/>
          </ac:grpSpMkLst>
        </pc:grpChg>
        <pc:picChg chg="add mod">
          <ac:chgData name="Maxence Krill" userId="d5e21c2e-dc7f-4b3a-b746-c1b5dc0dcdb9" providerId="ADAL" clId="{4E74E9ED-9F91-FD48-A3B5-ABAB33AAEBB8}" dt="2024-01-15T10:06:03.569" v="881"/>
          <ac:picMkLst>
            <pc:docMk/>
            <pc:sldMk cId="2795038087" sldId="424"/>
            <ac:picMk id="4" creationId="{869401DE-0E6C-16CE-976D-8CC80B856D36}"/>
          </ac:picMkLst>
        </pc:picChg>
        <pc:picChg chg="add mod">
          <ac:chgData name="Maxence Krill" userId="d5e21c2e-dc7f-4b3a-b746-c1b5dc0dcdb9" providerId="ADAL" clId="{4E74E9ED-9F91-FD48-A3B5-ABAB33AAEBB8}" dt="2024-01-15T10:06:03.569" v="881"/>
          <ac:picMkLst>
            <pc:docMk/>
            <pc:sldMk cId="2795038087" sldId="424"/>
            <ac:picMk id="8" creationId="{7E996DE2-5D9E-1353-879B-955A97E233EA}"/>
          </ac:picMkLst>
        </pc:picChg>
        <pc:picChg chg="del">
          <ac:chgData name="Maxence Krill" userId="d5e21c2e-dc7f-4b3a-b746-c1b5dc0dcdb9" providerId="ADAL" clId="{4E74E9ED-9F91-FD48-A3B5-ABAB33AAEBB8}" dt="2024-01-15T10:05:08.821" v="878" actId="478"/>
          <ac:picMkLst>
            <pc:docMk/>
            <pc:sldMk cId="2795038087" sldId="424"/>
            <ac:picMk id="9" creationId="{DC5B8A6C-DB39-4424-26BE-C1AE06DB3D96}"/>
          </ac:picMkLst>
        </pc:picChg>
        <pc:picChg chg="del">
          <ac:chgData name="Maxence Krill" userId="d5e21c2e-dc7f-4b3a-b746-c1b5dc0dcdb9" providerId="ADAL" clId="{4E74E9ED-9F91-FD48-A3B5-ABAB33AAEBB8}" dt="2024-01-15T10:05:11.870" v="880" actId="478"/>
          <ac:picMkLst>
            <pc:docMk/>
            <pc:sldMk cId="2795038087" sldId="424"/>
            <ac:picMk id="10" creationId="{58D1C4CC-CC18-3867-96D9-1E6777B246E4}"/>
          </ac:picMkLst>
        </pc:picChg>
        <pc:picChg chg="add del mod">
          <ac:chgData name="Maxence Krill" userId="d5e21c2e-dc7f-4b3a-b746-c1b5dc0dcdb9" providerId="ADAL" clId="{4E74E9ED-9F91-FD48-A3B5-ABAB33AAEBB8}" dt="2024-01-15T10:06:17.119" v="885" actId="478"/>
          <ac:picMkLst>
            <pc:docMk/>
            <pc:sldMk cId="2795038087" sldId="424"/>
            <ac:picMk id="11" creationId="{7DF6D65E-9181-763B-BEE0-D590BEF874C8}"/>
          </ac:picMkLst>
        </pc:picChg>
        <pc:picChg chg="add mod modCrop">
          <ac:chgData name="Maxence Krill" userId="d5e21c2e-dc7f-4b3a-b746-c1b5dc0dcdb9" providerId="ADAL" clId="{4E74E9ED-9F91-FD48-A3B5-ABAB33AAEBB8}" dt="2024-01-15T10:09:40.614" v="917" actId="1076"/>
          <ac:picMkLst>
            <pc:docMk/>
            <pc:sldMk cId="2795038087" sldId="424"/>
            <ac:picMk id="13" creationId="{0B386180-E0EC-F58E-9762-CF288B2DEBE1}"/>
          </ac:picMkLst>
        </pc:picChg>
      </pc:sldChg>
      <pc:sldChg chg="modSp add del mod modTransition">
        <pc:chgData name="Maxence Krill" userId="d5e21c2e-dc7f-4b3a-b746-c1b5dc0dcdb9" providerId="ADAL" clId="{4E74E9ED-9F91-FD48-A3B5-ABAB33AAEBB8}" dt="2024-01-15T11:39:23.353" v="1313"/>
        <pc:sldMkLst>
          <pc:docMk/>
          <pc:sldMk cId="921616143" sldId="425"/>
        </pc:sldMkLst>
        <pc:spChg chg="mod">
          <ac:chgData name="Maxence Krill" userId="d5e21c2e-dc7f-4b3a-b746-c1b5dc0dcdb9" providerId="ADAL" clId="{4E74E9ED-9F91-FD48-A3B5-ABAB33AAEBB8}" dt="2024-01-15T10:10:13.165" v="938" actId="20577"/>
          <ac:spMkLst>
            <pc:docMk/>
            <pc:sldMk cId="921616143" sldId="425"/>
            <ac:spMk id="6" creationId="{287950EF-680B-2643-065C-6A013834C8C5}"/>
          </ac:spMkLst>
        </pc:spChg>
        <pc:spChg chg="mod">
          <ac:chgData name="Maxence Krill" userId="d5e21c2e-dc7f-4b3a-b746-c1b5dc0dcdb9" providerId="ADAL" clId="{4E74E9ED-9F91-FD48-A3B5-ABAB33AAEBB8}" dt="2024-01-15T10:10:16.740" v="948" actId="1036"/>
          <ac:spMkLst>
            <pc:docMk/>
            <pc:sldMk cId="921616143" sldId="425"/>
            <ac:spMk id="14" creationId="{22C48FFA-31C4-D0D9-717F-16A3B092A351}"/>
          </ac:spMkLst>
        </pc:spChg>
        <pc:grpChg chg="mod">
          <ac:chgData name="Maxence Krill" userId="d5e21c2e-dc7f-4b3a-b746-c1b5dc0dcdb9" providerId="ADAL" clId="{4E74E9ED-9F91-FD48-A3B5-ABAB33AAEBB8}" dt="2024-01-15T10:10:16.740" v="948" actId="1036"/>
          <ac:grpSpMkLst>
            <pc:docMk/>
            <pc:sldMk cId="921616143" sldId="425"/>
            <ac:grpSpMk id="12" creationId="{E0F9A536-D411-CD9E-82E2-541B393FD7C9}"/>
          </ac:grpSpMkLst>
        </pc:grpChg>
        <pc:picChg chg="mod">
          <ac:chgData name="Maxence Krill" userId="d5e21c2e-dc7f-4b3a-b746-c1b5dc0dcdb9" providerId="ADAL" clId="{4E74E9ED-9F91-FD48-A3B5-ABAB33AAEBB8}" dt="2024-01-15T10:10:16.740" v="948" actId="1036"/>
          <ac:picMkLst>
            <pc:docMk/>
            <pc:sldMk cId="921616143" sldId="425"/>
            <ac:picMk id="13" creationId="{0B386180-E0EC-F58E-9762-CF288B2DEBE1}"/>
          </ac:picMkLst>
        </pc:picChg>
      </pc:sldChg>
      <pc:sldChg chg="addSp delSp modSp add mod modTransition">
        <pc:chgData name="Maxence Krill" userId="d5e21c2e-dc7f-4b3a-b746-c1b5dc0dcdb9" providerId="ADAL" clId="{4E74E9ED-9F91-FD48-A3B5-ABAB33AAEBB8}" dt="2024-01-15T11:39:23.353" v="1313"/>
        <pc:sldMkLst>
          <pc:docMk/>
          <pc:sldMk cId="2536876024" sldId="426"/>
        </pc:sldMkLst>
        <pc:spChg chg="mod">
          <ac:chgData name="Maxence Krill" userId="d5e21c2e-dc7f-4b3a-b746-c1b5dc0dcdb9" providerId="ADAL" clId="{4E74E9ED-9F91-FD48-A3B5-ABAB33AAEBB8}" dt="2024-01-15T10:11:32.081" v="1013" actId="20577"/>
          <ac:spMkLst>
            <pc:docMk/>
            <pc:sldMk cId="2536876024" sldId="426"/>
            <ac:spMk id="6" creationId="{287950EF-680B-2643-065C-6A013834C8C5}"/>
          </ac:spMkLst>
        </pc:spChg>
        <pc:spChg chg="del">
          <ac:chgData name="Maxence Krill" userId="d5e21c2e-dc7f-4b3a-b746-c1b5dc0dcdb9" providerId="ADAL" clId="{4E74E9ED-9F91-FD48-A3B5-ABAB33AAEBB8}" dt="2024-01-15T10:10:26.103" v="952" actId="478"/>
          <ac:spMkLst>
            <pc:docMk/>
            <pc:sldMk cId="2536876024" sldId="426"/>
            <ac:spMk id="14" creationId="{22C48FFA-31C4-D0D9-717F-16A3B092A351}"/>
          </ac:spMkLst>
        </pc:spChg>
        <pc:grpChg chg="add mod">
          <ac:chgData name="Maxence Krill" userId="d5e21c2e-dc7f-4b3a-b746-c1b5dc0dcdb9" providerId="ADAL" clId="{4E74E9ED-9F91-FD48-A3B5-ABAB33AAEBB8}" dt="2024-01-15T10:12:05.882" v="1024" actId="12788"/>
          <ac:grpSpMkLst>
            <pc:docMk/>
            <pc:sldMk cId="2536876024" sldId="426"/>
            <ac:grpSpMk id="10" creationId="{A54A5B60-D8DF-CBAC-1EB5-50F41727D054}"/>
          </ac:grpSpMkLst>
        </pc:grpChg>
        <pc:grpChg chg="del">
          <ac:chgData name="Maxence Krill" userId="d5e21c2e-dc7f-4b3a-b746-c1b5dc0dcdb9" providerId="ADAL" clId="{4E74E9ED-9F91-FD48-A3B5-ABAB33AAEBB8}" dt="2024-01-15T10:10:24.697" v="951" actId="478"/>
          <ac:grpSpMkLst>
            <pc:docMk/>
            <pc:sldMk cId="2536876024" sldId="426"/>
            <ac:grpSpMk id="12" creationId="{E0F9A536-D411-CD9E-82E2-541B393FD7C9}"/>
          </ac:grpSpMkLst>
        </pc:grpChg>
        <pc:picChg chg="add mod">
          <ac:chgData name="Maxence Krill" userId="d5e21c2e-dc7f-4b3a-b746-c1b5dc0dcdb9" providerId="ADAL" clId="{4E74E9ED-9F91-FD48-A3B5-ABAB33AAEBB8}" dt="2024-01-15T10:12:05.882" v="1024" actId="12788"/>
          <ac:picMkLst>
            <pc:docMk/>
            <pc:sldMk cId="2536876024" sldId="426"/>
            <ac:picMk id="5" creationId="{EEB84C45-2BB3-6C0C-3811-507B3FCDD06F}"/>
          </ac:picMkLst>
        </pc:picChg>
        <pc:picChg chg="add mod">
          <ac:chgData name="Maxence Krill" userId="d5e21c2e-dc7f-4b3a-b746-c1b5dc0dcdb9" providerId="ADAL" clId="{4E74E9ED-9F91-FD48-A3B5-ABAB33AAEBB8}" dt="2024-01-15T10:12:05.882" v="1024" actId="12788"/>
          <ac:picMkLst>
            <pc:docMk/>
            <pc:sldMk cId="2536876024" sldId="426"/>
            <ac:picMk id="9" creationId="{E5698013-5BA3-9414-E774-E7E2EC8D69E2}"/>
          </ac:picMkLst>
        </pc:picChg>
        <pc:picChg chg="del">
          <ac:chgData name="Maxence Krill" userId="d5e21c2e-dc7f-4b3a-b746-c1b5dc0dcdb9" providerId="ADAL" clId="{4E74E9ED-9F91-FD48-A3B5-ABAB33AAEBB8}" dt="2024-01-15T10:10:27.254" v="953" actId="478"/>
          <ac:picMkLst>
            <pc:docMk/>
            <pc:sldMk cId="2536876024" sldId="426"/>
            <ac:picMk id="13" creationId="{0B386180-E0EC-F58E-9762-CF288B2DEBE1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6:09.640" v="1288" actId="1035"/>
        <pc:sldMkLst>
          <pc:docMk/>
          <pc:sldMk cId="1814705699" sldId="427"/>
        </pc:sldMkLst>
        <pc:spChg chg="add mod">
          <ac:chgData name="Maxence Krill" userId="d5e21c2e-dc7f-4b3a-b746-c1b5dc0dcdb9" providerId="ADAL" clId="{4E74E9ED-9F91-FD48-A3B5-ABAB33AAEBB8}" dt="2024-01-15T11:36:09.640" v="1288" actId="1035"/>
          <ac:spMkLst>
            <pc:docMk/>
            <pc:sldMk cId="1814705699" sldId="427"/>
            <ac:spMk id="5" creationId="{48710BC1-AD1E-2639-39B5-37D301B14529}"/>
          </ac:spMkLst>
        </pc:spChg>
        <pc:spChg chg="mod">
          <ac:chgData name="Maxence Krill" userId="d5e21c2e-dc7f-4b3a-b746-c1b5dc0dcdb9" providerId="ADAL" clId="{4E74E9ED-9F91-FD48-A3B5-ABAB33AAEBB8}" dt="2024-01-15T11:31:04.112" v="1195" actId="20577"/>
          <ac:spMkLst>
            <pc:docMk/>
            <pc:sldMk cId="1814705699" sldId="427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0:28.622" v="1182" actId="14100"/>
          <ac:spMkLst>
            <pc:docMk/>
            <pc:sldMk cId="1814705699" sldId="427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0:42.238" v="1185"/>
          <ac:spMkLst>
            <pc:docMk/>
            <pc:sldMk cId="1814705699" sldId="427"/>
            <ac:spMk id="17" creationId="{17393B31-D8FE-576E-9060-F8A0052122A1}"/>
          </ac:spMkLst>
        </pc:spChg>
        <pc:spChg chg="del">
          <ac:chgData name="Maxence Krill" userId="d5e21c2e-dc7f-4b3a-b746-c1b5dc0dcdb9" providerId="ADAL" clId="{4E74E9ED-9F91-FD48-A3B5-ABAB33AAEBB8}" dt="2024-01-15T11:36:01.994" v="1285" actId="478"/>
          <ac:spMkLst>
            <pc:docMk/>
            <pc:sldMk cId="1814705699" sldId="427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6:02.199" v="1286"/>
          <ac:picMkLst>
            <pc:docMk/>
            <pc:sldMk cId="1814705699" sldId="427"/>
            <ac:picMk id="4" creationId="{55C2FA49-6224-3B1E-06DD-ED2FCF95EE8B}"/>
          </ac:picMkLst>
        </pc:picChg>
        <pc:picChg chg="del">
          <ac:chgData name="Maxence Krill" userId="d5e21c2e-dc7f-4b3a-b746-c1b5dc0dcdb9" providerId="ADAL" clId="{4E74E9ED-9F91-FD48-A3B5-ABAB33AAEBB8}" dt="2024-01-15T11:36:00.560" v="1284" actId="478"/>
          <ac:picMkLst>
            <pc:docMk/>
            <pc:sldMk cId="1814705699" sldId="427"/>
            <ac:picMk id="10" creationId="{25689F19-0F48-5EF0-BD16-3602AB25E272}"/>
          </ac:picMkLst>
        </pc:picChg>
      </pc:sldChg>
      <pc:sldChg chg="addSp delSp modSp add mod ord">
        <pc:chgData name="Maxence Krill" userId="d5e21c2e-dc7f-4b3a-b746-c1b5dc0dcdb9" providerId="ADAL" clId="{4E74E9ED-9F91-FD48-A3B5-ABAB33AAEBB8}" dt="2024-01-15T11:37:14.738" v="1303" actId="14100"/>
        <pc:sldMkLst>
          <pc:docMk/>
          <pc:sldMk cId="3102844870" sldId="428"/>
        </pc:sldMkLst>
        <pc:spChg chg="add mod">
          <ac:chgData name="Maxence Krill" userId="d5e21c2e-dc7f-4b3a-b746-c1b5dc0dcdb9" providerId="ADAL" clId="{4E74E9ED-9F91-FD48-A3B5-ABAB33AAEBB8}" dt="2024-01-15T11:37:14.738" v="1303" actId="14100"/>
          <ac:spMkLst>
            <pc:docMk/>
            <pc:sldMk cId="3102844870" sldId="428"/>
            <ac:spMk id="5" creationId="{83B64633-50BB-6A10-C149-4F2745319D87}"/>
          </ac:spMkLst>
        </pc:spChg>
        <pc:spChg chg="mod">
          <ac:chgData name="Maxence Krill" userId="d5e21c2e-dc7f-4b3a-b746-c1b5dc0dcdb9" providerId="ADAL" clId="{4E74E9ED-9F91-FD48-A3B5-ABAB33AAEBB8}" dt="2024-01-15T11:31:45.423" v="1204" actId="14100"/>
          <ac:spMkLst>
            <pc:docMk/>
            <pc:sldMk cId="3102844870" sldId="428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1:48.900" v="1205" actId="14100"/>
          <ac:spMkLst>
            <pc:docMk/>
            <pc:sldMk cId="3102844870" sldId="428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1:53.998" v="1206"/>
          <ac:spMkLst>
            <pc:docMk/>
            <pc:sldMk cId="3102844870" sldId="428"/>
            <ac:spMk id="17" creationId="{17393B31-D8FE-576E-9060-F8A0052122A1}"/>
          </ac:spMkLst>
        </pc:spChg>
        <pc:spChg chg="del">
          <ac:chgData name="Maxence Krill" userId="d5e21c2e-dc7f-4b3a-b746-c1b5dc0dcdb9" providerId="ADAL" clId="{4E74E9ED-9F91-FD48-A3B5-ABAB33AAEBB8}" dt="2024-01-15T11:36:32.658" v="1296" actId="478"/>
          <ac:spMkLst>
            <pc:docMk/>
            <pc:sldMk cId="3102844870" sldId="428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6:33.531" v="1297"/>
          <ac:picMkLst>
            <pc:docMk/>
            <pc:sldMk cId="3102844870" sldId="428"/>
            <ac:picMk id="4" creationId="{10FB9407-6203-A456-F717-F0AFEFD5AC90}"/>
          </ac:picMkLst>
        </pc:picChg>
        <pc:picChg chg="del">
          <ac:chgData name="Maxence Krill" userId="d5e21c2e-dc7f-4b3a-b746-c1b5dc0dcdb9" providerId="ADAL" clId="{4E74E9ED-9F91-FD48-A3B5-ABAB33AAEBB8}" dt="2024-01-15T11:36:31.553" v="1295" actId="478"/>
          <ac:picMkLst>
            <pc:docMk/>
            <pc:sldMk cId="3102844870" sldId="428"/>
            <ac:picMk id="10" creationId="{25689F19-0F48-5EF0-BD16-3602AB25E272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6:43.044" v="1299" actId="478"/>
        <pc:sldMkLst>
          <pc:docMk/>
          <pc:sldMk cId="3657547152" sldId="429"/>
        </pc:sldMkLst>
        <pc:spChg chg="add mod">
          <ac:chgData name="Maxence Krill" userId="d5e21c2e-dc7f-4b3a-b746-c1b5dc0dcdb9" providerId="ADAL" clId="{4E74E9ED-9F91-FD48-A3B5-ABAB33AAEBB8}" dt="2024-01-15T11:36:14.259" v="1291"/>
          <ac:spMkLst>
            <pc:docMk/>
            <pc:sldMk cId="3657547152" sldId="429"/>
            <ac:spMk id="5" creationId="{C056BB09-DF01-D423-FAFB-FB241C5B2CDB}"/>
          </ac:spMkLst>
        </pc:spChg>
        <pc:spChg chg="add del mod">
          <ac:chgData name="Maxence Krill" userId="d5e21c2e-dc7f-4b3a-b746-c1b5dc0dcdb9" providerId="ADAL" clId="{4E74E9ED-9F91-FD48-A3B5-ABAB33AAEBB8}" dt="2024-01-15T11:36:43.044" v="1299" actId="478"/>
          <ac:spMkLst>
            <pc:docMk/>
            <pc:sldMk cId="3657547152" sldId="429"/>
            <ac:spMk id="11" creationId="{EF946FC4-EE6A-7EE7-F393-DF2438EF3F3D}"/>
          </ac:spMkLst>
        </pc:spChg>
        <pc:spChg chg="del">
          <ac:chgData name="Maxence Krill" userId="d5e21c2e-dc7f-4b3a-b746-c1b5dc0dcdb9" providerId="ADAL" clId="{4E74E9ED-9F91-FD48-A3B5-ABAB33AAEBB8}" dt="2024-01-15T11:36:14.065" v="1290" actId="478"/>
          <ac:spMkLst>
            <pc:docMk/>
            <pc:sldMk cId="3657547152" sldId="429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6:14.259" v="1291"/>
          <ac:picMkLst>
            <pc:docMk/>
            <pc:sldMk cId="3657547152" sldId="429"/>
            <ac:picMk id="4" creationId="{BB2AEA5D-80D6-CDDE-4FAB-411315B112A8}"/>
          </ac:picMkLst>
        </pc:picChg>
        <pc:picChg chg="add mod">
          <ac:chgData name="Maxence Krill" userId="d5e21c2e-dc7f-4b3a-b746-c1b5dc0dcdb9" providerId="ADAL" clId="{4E74E9ED-9F91-FD48-A3B5-ABAB33AAEBB8}" dt="2024-01-15T11:36:34.920" v="1298"/>
          <ac:picMkLst>
            <pc:docMk/>
            <pc:sldMk cId="3657547152" sldId="429"/>
            <ac:picMk id="6" creationId="{BBD4100B-43AC-D48E-39E0-26A7FFCF702D}"/>
          </ac:picMkLst>
        </pc:picChg>
        <pc:picChg chg="del">
          <ac:chgData name="Maxence Krill" userId="d5e21c2e-dc7f-4b3a-b746-c1b5dc0dcdb9" providerId="ADAL" clId="{4E74E9ED-9F91-FD48-A3B5-ABAB33AAEBB8}" dt="2024-01-15T11:36:12.371" v="1289" actId="478"/>
          <ac:picMkLst>
            <pc:docMk/>
            <pc:sldMk cId="3657547152" sldId="429"/>
            <ac:picMk id="10" creationId="{25689F19-0F48-5EF0-BD16-3602AB25E272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7:28.424" v="1308" actId="14100"/>
        <pc:sldMkLst>
          <pc:docMk/>
          <pc:sldMk cId="985561084" sldId="430"/>
        </pc:sldMkLst>
        <pc:spChg chg="add mod">
          <ac:chgData name="Maxence Krill" userId="d5e21c2e-dc7f-4b3a-b746-c1b5dc0dcdb9" providerId="ADAL" clId="{4E74E9ED-9F91-FD48-A3B5-ABAB33AAEBB8}" dt="2024-01-15T11:37:28.424" v="1308" actId="14100"/>
          <ac:spMkLst>
            <pc:docMk/>
            <pc:sldMk cId="985561084" sldId="430"/>
            <ac:spMk id="5" creationId="{48F8D798-CFE5-DF3E-92C1-5C15F48F4BDA}"/>
          </ac:spMkLst>
        </pc:spChg>
        <pc:spChg chg="mod">
          <ac:chgData name="Maxence Krill" userId="d5e21c2e-dc7f-4b3a-b746-c1b5dc0dcdb9" providerId="ADAL" clId="{4E74E9ED-9F91-FD48-A3B5-ABAB33AAEBB8}" dt="2024-01-15T11:32:15.233" v="1211" actId="14100"/>
          <ac:spMkLst>
            <pc:docMk/>
            <pc:sldMk cId="985561084" sldId="430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2:27.197" v="1212" actId="14100"/>
          <ac:spMkLst>
            <pc:docMk/>
            <pc:sldMk cId="985561084" sldId="430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2:06.554" v="1210"/>
          <ac:spMkLst>
            <pc:docMk/>
            <pc:sldMk cId="985561084" sldId="430"/>
            <ac:spMk id="17" creationId="{17393B31-D8FE-576E-9060-F8A0052122A1}"/>
          </ac:spMkLst>
        </pc:spChg>
        <pc:spChg chg="del">
          <ac:chgData name="Maxence Krill" userId="d5e21c2e-dc7f-4b3a-b746-c1b5dc0dcdb9" providerId="ADAL" clId="{4E74E9ED-9F91-FD48-A3B5-ABAB33AAEBB8}" dt="2024-01-15T11:36:29.818" v="1293" actId="478"/>
          <ac:spMkLst>
            <pc:docMk/>
            <pc:sldMk cId="985561084" sldId="430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7:18.398" v="1305" actId="1076"/>
          <ac:picMkLst>
            <pc:docMk/>
            <pc:sldMk cId="985561084" sldId="430"/>
            <ac:picMk id="4" creationId="{4D9BCC40-ECA6-224D-EF23-4D3CC22D9745}"/>
          </ac:picMkLst>
        </pc:picChg>
        <pc:picChg chg="del">
          <ac:chgData name="Maxence Krill" userId="d5e21c2e-dc7f-4b3a-b746-c1b5dc0dcdb9" providerId="ADAL" clId="{4E74E9ED-9F91-FD48-A3B5-ABAB33AAEBB8}" dt="2024-01-15T11:36:28.595" v="1292" actId="478"/>
          <ac:picMkLst>
            <pc:docMk/>
            <pc:sldMk cId="985561084" sldId="430"/>
            <ac:picMk id="10" creationId="{25689F19-0F48-5EF0-BD16-3602AB25E272}"/>
          </ac:picMkLst>
        </pc:picChg>
      </pc:sldChg>
      <pc:sldChg chg="modSp add del mod">
        <pc:chgData name="Maxence Krill" userId="d5e21c2e-dc7f-4b3a-b746-c1b5dc0dcdb9" providerId="ADAL" clId="{4E74E9ED-9F91-FD48-A3B5-ABAB33AAEBB8}" dt="2024-01-15T11:37:42.109" v="1309" actId="2696"/>
        <pc:sldMkLst>
          <pc:docMk/>
          <pc:sldMk cId="3209750012" sldId="431"/>
        </pc:sldMkLst>
        <pc:spChg chg="mod">
          <ac:chgData name="Maxence Krill" userId="d5e21c2e-dc7f-4b3a-b746-c1b5dc0dcdb9" providerId="ADAL" clId="{4E74E9ED-9F91-FD48-A3B5-ABAB33AAEBB8}" dt="2024-01-15T11:32:44.777" v="1215" actId="14100"/>
          <ac:spMkLst>
            <pc:docMk/>
            <pc:sldMk cId="3209750012" sldId="431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2:52.386" v="1216" actId="14100"/>
          <ac:spMkLst>
            <pc:docMk/>
            <pc:sldMk cId="3209750012" sldId="431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2:55.429" v="1225" actId="20577"/>
          <ac:spMkLst>
            <pc:docMk/>
            <pc:sldMk cId="3209750012" sldId="431"/>
            <ac:spMk id="17" creationId="{17393B31-D8FE-576E-9060-F8A0052122A1}"/>
          </ac:spMkLst>
        </pc:spChg>
        <pc:spChg chg="mod">
          <ac:chgData name="Maxence Krill" userId="d5e21c2e-dc7f-4b3a-b746-c1b5dc0dcdb9" providerId="ADAL" clId="{4E74E9ED-9F91-FD48-A3B5-ABAB33AAEBB8}" dt="2024-01-15T11:35:21.893" v="1273" actId="14100"/>
          <ac:spMkLst>
            <pc:docMk/>
            <pc:sldMk cId="3209750012" sldId="431"/>
            <ac:spMk id="20" creationId="{3B7D693E-41AD-1074-97CA-F506C52FF593}"/>
          </ac:spMkLst>
        </pc:spChg>
        <pc:picChg chg="mod modCrop">
          <ac:chgData name="Maxence Krill" userId="d5e21c2e-dc7f-4b3a-b746-c1b5dc0dcdb9" providerId="ADAL" clId="{4E74E9ED-9F91-FD48-A3B5-ABAB33AAEBB8}" dt="2024-01-15T11:35:18.114" v="1272" actId="14100"/>
          <ac:picMkLst>
            <pc:docMk/>
            <pc:sldMk cId="3209750012" sldId="431"/>
            <ac:picMk id="10" creationId="{25689F19-0F48-5EF0-BD16-3602AB25E272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5:52.122" v="1283" actId="1036"/>
        <pc:sldMkLst>
          <pc:docMk/>
          <pc:sldMk cId="2117952838" sldId="432"/>
        </pc:sldMkLst>
        <pc:spChg chg="add mod">
          <ac:chgData name="Maxence Krill" userId="d5e21c2e-dc7f-4b3a-b746-c1b5dc0dcdb9" providerId="ADAL" clId="{4E74E9ED-9F91-FD48-A3B5-ABAB33AAEBB8}" dt="2024-01-15T11:35:52.122" v="1283" actId="1036"/>
          <ac:spMkLst>
            <pc:docMk/>
            <pc:sldMk cId="2117952838" sldId="432"/>
            <ac:spMk id="5" creationId="{91C51D69-63EE-87C4-2469-6BFC7FC9AB63}"/>
          </ac:spMkLst>
        </pc:spChg>
        <pc:spChg chg="mod">
          <ac:chgData name="Maxence Krill" userId="d5e21c2e-dc7f-4b3a-b746-c1b5dc0dcdb9" providerId="ADAL" clId="{4E74E9ED-9F91-FD48-A3B5-ABAB33AAEBB8}" dt="2024-01-15T11:33:46.615" v="1234" actId="14100"/>
          <ac:spMkLst>
            <pc:docMk/>
            <pc:sldMk cId="2117952838" sldId="432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4:25.062" v="1264" actId="14100"/>
          <ac:spMkLst>
            <pc:docMk/>
            <pc:sldMk cId="2117952838" sldId="432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4:13.315" v="1262" actId="1035"/>
          <ac:spMkLst>
            <pc:docMk/>
            <pc:sldMk cId="2117952838" sldId="432"/>
            <ac:spMk id="17" creationId="{17393B31-D8FE-576E-9060-F8A0052122A1}"/>
          </ac:spMkLst>
        </pc:spChg>
        <pc:spChg chg="del mod">
          <ac:chgData name="Maxence Krill" userId="d5e21c2e-dc7f-4b3a-b746-c1b5dc0dcdb9" providerId="ADAL" clId="{4E74E9ED-9F91-FD48-A3B5-ABAB33AAEBB8}" dt="2024-01-15T11:35:27.084" v="1275" actId="478"/>
          <ac:spMkLst>
            <pc:docMk/>
            <pc:sldMk cId="2117952838" sldId="432"/>
            <ac:spMk id="20" creationId="{3B7D693E-41AD-1074-97CA-F506C52FF593}"/>
          </ac:spMkLst>
        </pc:spChg>
        <pc:picChg chg="add mod modCrop">
          <ac:chgData name="Maxence Krill" userId="d5e21c2e-dc7f-4b3a-b746-c1b5dc0dcdb9" providerId="ADAL" clId="{4E74E9ED-9F91-FD48-A3B5-ABAB33AAEBB8}" dt="2024-01-15T11:35:47.904" v="1279" actId="1076"/>
          <ac:picMkLst>
            <pc:docMk/>
            <pc:sldMk cId="2117952838" sldId="432"/>
            <ac:picMk id="4" creationId="{5AD0D962-31BC-A767-33ED-9AFCDB8A8B51}"/>
          </ac:picMkLst>
        </pc:picChg>
        <pc:picChg chg="del">
          <ac:chgData name="Maxence Krill" userId="d5e21c2e-dc7f-4b3a-b746-c1b5dc0dcdb9" providerId="ADAL" clId="{4E74E9ED-9F91-FD48-A3B5-ABAB33AAEBB8}" dt="2024-01-15T11:35:25.962" v="1274" actId="478"/>
          <ac:picMkLst>
            <pc:docMk/>
            <pc:sldMk cId="2117952838" sldId="432"/>
            <ac:picMk id="10" creationId="{25689F19-0F48-5EF0-BD16-3602AB25E272}"/>
          </ac:picMkLst>
        </pc:picChg>
      </pc:sldChg>
    </pc:docChg>
  </pc:docChgLst>
  <pc:docChgLst>
    <pc:chgData name="Maxence Krill" userId="d5e21c2e-dc7f-4b3a-b746-c1b5dc0dcdb9" providerId="ADAL" clId="{199192B0-FB41-4EC7-9047-CBAA7B08B1A6}"/>
    <pc:docChg chg="undo redo custSel addSld delSld modSld sldOrd addSection delSection modSection">
      <pc:chgData name="Maxence Krill" userId="d5e21c2e-dc7f-4b3a-b746-c1b5dc0dcdb9" providerId="ADAL" clId="{199192B0-FB41-4EC7-9047-CBAA7B08B1A6}" dt="2023-12-18T08:25:41.715" v="577" actId="404"/>
      <pc:docMkLst>
        <pc:docMk/>
      </pc:docMkLst>
      <pc:sldChg chg="modSp">
        <pc:chgData name="Maxence Krill" userId="d5e21c2e-dc7f-4b3a-b746-c1b5dc0dcdb9" providerId="ADAL" clId="{199192B0-FB41-4EC7-9047-CBAA7B08B1A6}" dt="2023-12-18T08:23:35.528" v="522" actId="1076"/>
        <pc:sldMkLst>
          <pc:docMk/>
          <pc:sldMk cId="439596211" sldId="256"/>
        </pc:sldMkLst>
        <pc:picChg chg="mod">
          <ac:chgData name="Maxence Krill" userId="d5e21c2e-dc7f-4b3a-b746-c1b5dc0dcdb9" providerId="ADAL" clId="{199192B0-FB41-4EC7-9047-CBAA7B08B1A6}" dt="2023-12-18T08:23:35.528" v="522" actId="1076"/>
          <ac:picMkLst>
            <pc:docMk/>
            <pc:sldMk cId="439596211" sldId="256"/>
            <ac:picMk id="4" creationId="{C67A14FA-DAAD-5832-AE61-40B12BED2630}"/>
          </ac:picMkLst>
        </pc:picChg>
      </pc:sldChg>
      <pc:sldChg chg="del">
        <pc:chgData name="Maxence Krill" userId="d5e21c2e-dc7f-4b3a-b746-c1b5dc0dcdb9" providerId="ADAL" clId="{199192B0-FB41-4EC7-9047-CBAA7B08B1A6}" dt="2023-12-12T14:15:40.561" v="68" actId="47"/>
        <pc:sldMkLst>
          <pc:docMk/>
          <pc:sldMk cId="3102487942" sldId="261"/>
        </pc:sldMkLst>
      </pc:sldChg>
      <pc:sldChg chg="modSp">
        <pc:chgData name="Maxence Krill" userId="d5e21c2e-dc7f-4b3a-b746-c1b5dc0dcdb9" providerId="ADAL" clId="{199192B0-FB41-4EC7-9047-CBAA7B08B1A6}" dt="2023-12-05T13:23:06.932" v="4" actId="20577"/>
        <pc:sldMkLst>
          <pc:docMk/>
          <pc:sldMk cId="2062648613" sldId="265"/>
        </pc:sldMkLst>
        <pc:graphicFrameChg chg="mod">
          <ac:chgData name="Maxence Krill" userId="d5e21c2e-dc7f-4b3a-b746-c1b5dc0dcdb9" providerId="ADAL" clId="{199192B0-FB41-4EC7-9047-CBAA7B08B1A6}" dt="2023-12-05T13:23:06.932" v="4" actId="20577"/>
          <ac:graphicFrameMkLst>
            <pc:docMk/>
            <pc:sldMk cId="2062648613" sldId="265"/>
            <ac:graphicFrameMk id="3" creationId="{1F262A94-E720-BBA3-8006-DBEF520FD211}"/>
          </ac:graphicFrameMkLst>
        </pc:graphicFrameChg>
      </pc:sldChg>
      <pc:sldChg chg="modSp">
        <pc:chgData name="Maxence Krill" userId="d5e21c2e-dc7f-4b3a-b746-c1b5dc0dcdb9" providerId="ADAL" clId="{199192B0-FB41-4EC7-9047-CBAA7B08B1A6}" dt="2023-12-12T14:10:59.963" v="6" actId="207"/>
        <pc:sldMkLst>
          <pc:docMk/>
          <pc:sldMk cId="4237219821" sldId="267"/>
        </pc:sldMkLst>
        <pc:graphicFrameChg chg="mod">
          <ac:chgData name="Maxence Krill" userId="d5e21c2e-dc7f-4b3a-b746-c1b5dc0dcdb9" providerId="ADAL" clId="{199192B0-FB41-4EC7-9047-CBAA7B08B1A6}" dt="2023-12-12T14:10:59.963" v="6" actId="207"/>
          <ac:graphicFrameMkLst>
            <pc:docMk/>
            <pc:sldMk cId="4237219821" sldId="267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1:40.228" v="8"/>
        <pc:sldMkLst>
          <pc:docMk/>
          <pc:sldMk cId="1818101524" sldId="268"/>
        </pc:sldMkLst>
        <pc:graphicFrameChg chg="add mod">
          <ac:chgData name="Maxence Krill" userId="d5e21c2e-dc7f-4b3a-b746-c1b5dc0dcdb9" providerId="ADAL" clId="{199192B0-FB41-4EC7-9047-CBAA7B08B1A6}" dt="2023-12-12T14:11:40.228" v="8"/>
          <ac:graphicFrameMkLst>
            <pc:docMk/>
            <pc:sldMk cId="1818101524" sldId="268"/>
            <ac:graphicFrameMk id="3" creationId="{735ADC2B-46AA-8C0B-EDEA-E8FF031A6D1B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1:39.746" v="7" actId="478"/>
          <ac:graphicFrameMkLst>
            <pc:docMk/>
            <pc:sldMk cId="1818101524" sldId="268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2:21.927" v="12" actId="207"/>
        <pc:sldMkLst>
          <pc:docMk/>
          <pc:sldMk cId="2185346399" sldId="269"/>
        </pc:sldMkLst>
        <pc:graphicFrameChg chg="add mod">
          <ac:chgData name="Maxence Krill" userId="d5e21c2e-dc7f-4b3a-b746-c1b5dc0dcdb9" providerId="ADAL" clId="{199192B0-FB41-4EC7-9047-CBAA7B08B1A6}" dt="2023-12-12T14:12:21.927" v="12" actId="207"/>
          <ac:graphicFrameMkLst>
            <pc:docMk/>
            <pc:sldMk cId="2185346399" sldId="269"/>
            <ac:graphicFrameMk id="3" creationId="{85931039-837D-ED6A-7CE4-7241FC55B730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2:12.660" v="9" actId="478"/>
          <ac:graphicFrameMkLst>
            <pc:docMk/>
            <pc:sldMk cId="2185346399" sldId="26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37.516" v="67"/>
        <pc:sldMkLst>
          <pc:docMk/>
          <pc:sldMk cId="1106224622" sldId="271"/>
        </pc:sldMkLst>
        <pc:graphicFrameChg chg="add mod">
          <ac:chgData name="Maxence Krill" userId="d5e21c2e-dc7f-4b3a-b746-c1b5dc0dcdb9" providerId="ADAL" clId="{199192B0-FB41-4EC7-9047-CBAA7B08B1A6}" dt="2023-12-12T14:15:37.516" v="67"/>
          <ac:graphicFrameMkLst>
            <pc:docMk/>
            <pc:sldMk cId="1106224622" sldId="271"/>
            <ac:graphicFrameMk id="3" creationId="{03F339C2-4F48-8E42-FA66-DF5C93CD484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37.252" v="66" actId="478"/>
          <ac:graphicFrameMkLst>
            <pc:docMk/>
            <pc:sldMk cId="1106224622" sldId="271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2:41.883" v="16" actId="207"/>
        <pc:sldMkLst>
          <pc:docMk/>
          <pc:sldMk cId="490360816" sldId="273"/>
        </pc:sldMkLst>
        <pc:graphicFrameChg chg="add mod">
          <ac:chgData name="Maxence Krill" userId="d5e21c2e-dc7f-4b3a-b746-c1b5dc0dcdb9" providerId="ADAL" clId="{199192B0-FB41-4EC7-9047-CBAA7B08B1A6}" dt="2023-12-12T14:12:41.883" v="16" actId="207"/>
          <ac:graphicFrameMkLst>
            <pc:docMk/>
            <pc:sldMk cId="490360816" sldId="273"/>
            <ac:graphicFrameMk id="5" creationId="{01B5F029-1F0B-BE30-FC22-D81752D9E8EB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2:33.099" v="13" actId="478"/>
          <ac:graphicFrameMkLst>
            <pc:docMk/>
            <pc:sldMk cId="490360816" sldId="273"/>
            <ac:graphicFrameMk id="19" creationId="{049279A6-68DA-FBA3-E4BE-8219103C20A0}"/>
          </ac:graphicFrameMkLst>
        </pc:graphicFrameChg>
      </pc:sldChg>
      <pc:sldChg chg="modSp mod">
        <pc:chgData name="Maxence Krill" userId="d5e21c2e-dc7f-4b3a-b746-c1b5dc0dcdb9" providerId="ADAL" clId="{199192B0-FB41-4EC7-9047-CBAA7B08B1A6}" dt="2023-12-18T08:25:41.715" v="577" actId="404"/>
        <pc:sldMkLst>
          <pc:docMk/>
          <pc:sldMk cId="3090086175" sldId="278"/>
        </pc:sldMkLst>
        <pc:spChg chg="mod">
          <ac:chgData name="Maxence Krill" userId="d5e21c2e-dc7f-4b3a-b746-c1b5dc0dcdb9" providerId="ADAL" clId="{199192B0-FB41-4EC7-9047-CBAA7B08B1A6}" dt="2023-12-18T08:25:41.715" v="577" actId="404"/>
          <ac:spMkLst>
            <pc:docMk/>
            <pc:sldMk cId="3090086175" sldId="278"/>
            <ac:spMk id="5" creationId="{9E1BADF0-47B9-EBF4-F5F8-02E0E010D12A}"/>
          </ac:spMkLst>
        </pc:spChg>
      </pc:sldChg>
      <pc:sldChg chg="modSp">
        <pc:chgData name="Maxence Krill" userId="d5e21c2e-dc7f-4b3a-b746-c1b5dc0dcdb9" providerId="ADAL" clId="{199192B0-FB41-4EC7-9047-CBAA7B08B1A6}" dt="2023-12-12T14:13:03.245" v="18" actId="207"/>
        <pc:sldMkLst>
          <pc:docMk/>
          <pc:sldMk cId="1436329212" sldId="310"/>
        </pc:sldMkLst>
        <pc:graphicFrameChg chg="mod">
          <ac:chgData name="Maxence Krill" userId="d5e21c2e-dc7f-4b3a-b746-c1b5dc0dcdb9" providerId="ADAL" clId="{199192B0-FB41-4EC7-9047-CBAA7B08B1A6}" dt="2023-12-12T14:13:03.245" v="18" actId="207"/>
          <ac:graphicFrameMkLst>
            <pc:docMk/>
            <pc:sldMk cId="1436329212" sldId="31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16.700" v="20"/>
        <pc:sldMkLst>
          <pc:docMk/>
          <pc:sldMk cId="3974000327" sldId="312"/>
        </pc:sldMkLst>
        <pc:graphicFrameChg chg="add mod">
          <ac:chgData name="Maxence Krill" userId="d5e21c2e-dc7f-4b3a-b746-c1b5dc0dcdb9" providerId="ADAL" clId="{199192B0-FB41-4EC7-9047-CBAA7B08B1A6}" dt="2023-12-12T14:13:16.700" v="20"/>
          <ac:graphicFrameMkLst>
            <pc:docMk/>
            <pc:sldMk cId="3974000327" sldId="312"/>
            <ac:graphicFrameMk id="3" creationId="{CEDD3F4E-7E50-A1DA-C3B7-1918F2972308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16.298" v="19" actId="478"/>
          <ac:graphicFrameMkLst>
            <pc:docMk/>
            <pc:sldMk cId="3974000327" sldId="312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12.353" v="62"/>
        <pc:sldMkLst>
          <pc:docMk/>
          <pc:sldMk cId="2577949697" sldId="313"/>
        </pc:sldMkLst>
        <pc:graphicFrameChg chg="add mod">
          <ac:chgData name="Maxence Krill" userId="d5e21c2e-dc7f-4b3a-b746-c1b5dc0dcdb9" providerId="ADAL" clId="{199192B0-FB41-4EC7-9047-CBAA7B08B1A6}" dt="2023-12-12T14:15:12.353" v="62"/>
          <ac:graphicFrameMkLst>
            <pc:docMk/>
            <pc:sldMk cId="2577949697" sldId="313"/>
            <ac:graphicFrameMk id="3" creationId="{CA23786E-4977-19D2-BAD9-FE2EE86EC0DC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12.024" v="61" actId="478"/>
          <ac:graphicFrameMkLst>
            <pc:docMk/>
            <pc:sldMk cId="2577949697" sldId="313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17.763" v="64"/>
        <pc:sldMkLst>
          <pc:docMk/>
          <pc:sldMk cId="1988908151" sldId="314"/>
        </pc:sldMkLst>
        <pc:graphicFrameChg chg="add mod">
          <ac:chgData name="Maxence Krill" userId="d5e21c2e-dc7f-4b3a-b746-c1b5dc0dcdb9" providerId="ADAL" clId="{199192B0-FB41-4EC7-9047-CBAA7B08B1A6}" dt="2023-12-12T14:15:17.763" v="64"/>
          <ac:graphicFrameMkLst>
            <pc:docMk/>
            <pc:sldMk cId="1988908151" sldId="314"/>
            <ac:graphicFrameMk id="3" creationId="{AB2CF71F-1E95-2A9A-7D64-FA8CFBBAD8A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17.049" v="63" actId="478"/>
          <ac:graphicFrameMkLst>
            <pc:docMk/>
            <pc:sldMk cId="1988908151" sldId="314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21.328" v="22"/>
        <pc:sldMkLst>
          <pc:docMk/>
          <pc:sldMk cId="2988082809" sldId="315"/>
        </pc:sldMkLst>
        <pc:graphicFrameChg chg="add mod">
          <ac:chgData name="Maxence Krill" userId="d5e21c2e-dc7f-4b3a-b746-c1b5dc0dcdb9" providerId="ADAL" clId="{199192B0-FB41-4EC7-9047-CBAA7B08B1A6}" dt="2023-12-12T14:13:21.328" v="22"/>
          <ac:graphicFrameMkLst>
            <pc:docMk/>
            <pc:sldMk cId="2988082809" sldId="315"/>
            <ac:graphicFrameMk id="4" creationId="{6CF3D47A-B0CB-83AB-8C6F-82B060A290A7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20.965" v="21" actId="478"/>
          <ac:graphicFrameMkLst>
            <pc:docMk/>
            <pc:sldMk cId="2988082809" sldId="31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26.720" v="24"/>
        <pc:sldMkLst>
          <pc:docMk/>
          <pc:sldMk cId="324082246" sldId="316"/>
        </pc:sldMkLst>
        <pc:graphicFrameChg chg="add mod">
          <ac:chgData name="Maxence Krill" userId="d5e21c2e-dc7f-4b3a-b746-c1b5dc0dcdb9" providerId="ADAL" clId="{199192B0-FB41-4EC7-9047-CBAA7B08B1A6}" dt="2023-12-12T14:13:26.720" v="24"/>
          <ac:graphicFrameMkLst>
            <pc:docMk/>
            <pc:sldMk cId="324082246" sldId="316"/>
            <ac:graphicFrameMk id="3" creationId="{792D6685-CC4F-17BE-6BD2-B804836E3B9F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26.327" v="23" actId="478"/>
          <ac:graphicFrameMkLst>
            <pc:docMk/>
            <pc:sldMk cId="324082246" sldId="31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07.227" v="40"/>
        <pc:sldMkLst>
          <pc:docMk/>
          <pc:sldMk cId="2920967651" sldId="325"/>
        </pc:sldMkLst>
        <pc:graphicFrameChg chg="add mod">
          <ac:chgData name="Maxence Krill" userId="d5e21c2e-dc7f-4b3a-b746-c1b5dc0dcdb9" providerId="ADAL" clId="{199192B0-FB41-4EC7-9047-CBAA7B08B1A6}" dt="2023-12-12T14:14:07.227" v="40"/>
          <ac:graphicFrameMkLst>
            <pc:docMk/>
            <pc:sldMk cId="2920967651" sldId="325"/>
            <ac:graphicFrameMk id="3" creationId="{8157988D-A459-C7E8-DCB5-6DB1B054C1F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06.858" v="39" actId="478"/>
          <ac:graphicFrameMkLst>
            <pc:docMk/>
            <pc:sldMk cId="2920967651" sldId="32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34.479" v="28"/>
        <pc:sldMkLst>
          <pc:docMk/>
          <pc:sldMk cId="3647611975" sldId="326"/>
        </pc:sldMkLst>
        <pc:graphicFrameChg chg="add mod">
          <ac:chgData name="Maxence Krill" userId="d5e21c2e-dc7f-4b3a-b746-c1b5dc0dcdb9" providerId="ADAL" clId="{199192B0-FB41-4EC7-9047-CBAA7B08B1A6}" dt="2023-12-12T14:13:34.479" v="28"/>
          <ac:graphicFrameMkLst>
            <pc:docMk/>
            <pc:sldMk cId="3647611975" sldId="326"/>
            <ac:graphicFrameMk id="6" creationId="{0FCE9BF7-57DD-88D3-B074-21BAFF8AAA6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34.118" v="27" actId="478"/>
          <ac:graphicFrameMkLst>
            <pc:docMk/>
            <pc:sldMk cId="3647611975" sldId="32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01.413" v="38"/>
        <pc:sldMkLst>
          <pc:docMk/>
          <pc:sldMk cId="1966350438" sldId="327"/>
        </pc:sldMkLst>
        <pc:graphicFrameChg chg="add mod">
          <ac:chgData name="Maxence Krill" userId="d5e21c2e-dc7f-4b3a-b746-c1b5dc0dcdb9" providerId="ADAL" clId="{199192B0-FB41-4EC7-9047-CBAA7B08B1A6}" dt="2023-12-12T14:14:01.413" v="38"/>
          <ac:graphicFrameMkLst>
            <pc:docMk/>
            <pc:sldMk cId="1966350438" sldId="327"/>
            <ac:graphicFrameMk id="6" creationId="{BCE4AB14-FEB8-FC57-68EF-1A371D22A64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01.068" v="37" actId="478"/>
          <ac:graphicFrameMkLst>
            <pc:docMk/>
            <pc:sldMk cId="1966350438" sldId="327"/>
            <ac:graphicFrameMk id="19" creationId="{049279A6-68DA-FBA3-E4BE-8219103C20A0}"/>
          </ac:graphicFrameMkLst>
        </pc:graphicFrameChg>
      </pc:sldChg>
      <pc:sldChg chg="addSp delSp modSp mod modTransition">
        <pc:chgData name="Maxence Krill" userId="d5e21c2e-dc7f-4b3a-b746-c1b5dc0dcdb9" providerId="ADAL" clId="{199192B0-FB41-4EC7-9047-CBAA7B08B1A6}" dt="2023-12-12T14:53:05.447" v="171" actId="403"/>
        <pc:sldMkLst>
          <pc:docMk/>
          <pc:sldMk cId="2977338157" sldId="328"/>
        </pc:sldMkLst>
        <pc:spChg chg="add del mod">
          <ac:chgData name="Maxence Krill" userId="d5e21c2e-dc7f-4b3a-b746-c1b5dc0dcdb9" providerId="ADAL" clId="{199192B0-FB41-4EC7-9047-CBAA7B08B1A6}" dt="2023-12-12T14:22:07.471" v="105"/>
          <ac:spMkLst>
            <pc:docMk/>
            <pc:sldMk cId="2977338157" sldId="328"/>
            <ac:spMk id="4" creationId="{215F933F-AE0E-7577-1400-31DBA79A9A57}"/>
          </ac:spMkLst>
        </pc:spChg>
        <pc:spChg chg="add del mod">
          <ac:chgData name="Maxence Krill" userId="d5e21c2e-dc7f-4b3a-b746-c1b5dc0dcdb9" providerId="ADAL" clId="{199192B0-FB41-4EC7-9047-CBAA7B08B1A6}" dt="2023-12-12T14:22:34.068" v="125" actId="478"/>
          <ac:spMkLst>
            <pc:docMk/>
            <pc:sldMk cId="2977338157" sldId="328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199192B0-FB41-4EC7-9047-CBAA7B08B1A6}" dt="2023-12-12T14:22:14.242" v="110"/>
          <ac:spMkLst>
            <pc:docMk/>
            <pc:sldMk cId="2977338157" sldId="328"/>
            <ac:spMk id="6" creationId="{36C71EB5-516C-A091-C78E-651AF4644D4B}"/>
          </ac:spMkLst>
        </pc:spChg>
        <pc:spChg chg="add del mod">
          <ac:chgData name="Maxence Krill" userId="d5e21c2e-dc7f-4b3a-b746-c1b5dc0dcdb9" providerId="ADAL" clId="{199192B0-FB41-4EC7-9047-CBAA7B08B1A6}" dt="2023-12-12T14:53:05.447" v="171" actId="403"/>
          <ac:spMkLst>
            <pc:docMk/>
            <pc:sldMk cId="2977338157" sldId="328"/>
            <ac:spMk id="9" creationId="{287B8801-BE88-92F1-3C47-CAC594C9ACAB}"/>
          </ac:spMkLst>
        </pc:spChg>
        <pc:spChg chg="add del mod">
          <ac:chgData name="Maxence Krill" userId="d5e21c2e-dc7f-4b3a-b746-c1b5dc0dcdb9" providerId="ADAL" clId="{199192B0-FB41-4EC7-9047-CBAA7B08B1A6}" dt="2023-12-12T14:22:13.617" v="109"/>
          <ac:spMkLst>
            <pc:docMk/>
            <pc:sldMk cId="2977338157" sldId="328"/>
            <ac:spMk id="10" creationId="{60F0E740-1537-07F8-4768-81C86E960F39}"/>
          </ac:spMkLst>
        </pc:spChg>
        <pc:spChg chg="add del mod">
          <ac:chgData name="Maxence Krill" userId="d5e21c2e-dc7f-4b3a-b746-c1b5dc0dcdb9" providerId="ADAL" clId="{199192B0-FB41-4EC7-9047-CBAA7B08B1A6}" dt="2023-12-12T14:22:19.121" v="112"/>
          <ac:spMkLst>
            <pc:docMk/>
            <pc:sldMk cId="2977338157" sldId="328"/>
            <ac:spMk id="11" creationId="{1108F662-1570-DE8E-9C28-7FEE04BA5BA8}"/>
          </ac:spMkLst>
        </pc:spChg>
        <pc:spChg chg="add del mod">
          <ac:chgData name="Maxence Krill" userId="d5e21c2e-dc7f-4b3a-b746-c1b5dc0dcdb9" providerId="ADAL" clId="{199192B0-FB41-4EC7-9047-CBAA7B08B1A6}" dt="2023-12-12T14:41:07.991" v="126"/>
          <ac:spMkLst>
            <pc:docMk/>
            <pc:sldMk cId="2977338157" sldId="328"/>
            <ac:spMk id="13" creationId="{30F50133-1C9A-BE22-4B00-D64213298A31}"/>
          </ac:spMkLst>
        </pc:spChg>
        <pc:spChg chg="add mod">
          <ac:chgData name="Maxence Krill" userId="d5e21c2e-dc7f-4b3a-b746-c1b5dc0dcdb9" providerId="ADAL" clId="{199192B0-FB41-4EC7-9047-CBAA7B08B1A6}" dt="2023-12-12T14:49:53.504" v="165" actId="14100"/>
          <ac:spMkLst>
            <pc:docMk/>
            <pc:sldMk cId="2977338157" sldId="328"/>
            <ac:spMk id="16" creationId="{58F2E97C-F905-0C4C-2426-9161EB837CB9}"/>
          </ac:spMkLst>
        </pc:spChg>
        <pc:spChg chg="add mod">
          <ac:chgData name="Maxence Krill" userId="d5e21c2e-dc7f-4b3a-b746-c1b5dc0dcdb9" providerId="ADAL" clId="{199192B0-FB41-4EC7-9047-CBAA7B08B1A6}" dt="2023-12-12T14:48:49.274" v="150" actId="1076"/>
          <ac:spMkLst>
            <pc:docMk/>
            <pc:sldMk cId="2977338157" sldId="328"/>
            <ac:spMk id="17" creationId="{17393B31-D8FE-576E-9060-F8A0052122A1}"/>
          </ac:spMkLst>
        </pc:spChg>
        <pc:spChg chg="add del mod">
          <ac:chgData name="Maxence Krill" userId="d5e21c2e-dc7f-4b3a-b746-c1b5dc0dcdb9" providerId="ADAL" clId="{199192B0-FB41-4EC7-9047-CBAA7B08B1A6}" dt="2023-12-12T14:49:01.070" v="153"/>
          <ac:spMkLst>
            <pc:docMk/>
            <pc:sldMk cId="2977338157" sldId="328"/>
            <ac:spMk id="18" creationId="{78F09ADE-37AB-E3AB-DC8F-52435F2D80C1}"/>
          </ac:spMkLst>
        </pc:spChg>
        <pc:spChg chg="add mod">
          <ac:chgData name="Maxence Krill" userId="d5e21c2e-dc7f-4b3a-b746-c1b5dc0dcdb9" providerId="ADAL" clId="{199192B0-FB41-4EC7-9047-CBAA7B08B1A6}" dt="2023-12-12T14:49:21.816" v="159" actId="14100"/>
          <ac:spMkLst>
            <pc:docMk/>
            <pc:sldMk cId="2977338157" sldId="328"/>
            <ac:spMk id="20" creationId="{3B7D693E-41AD-1074-97CA-F506C52FF593}"/>
          </ac:spMkLst>
        </pc:spChg>
        <pc:graphicFrameChg chg="add mod">
          <ac:chgData name="Maxence Krill" userId="d5e21c2e-dc7f-4b3a-b746-c1b5dc0dcdb9" providerId="ADAL" clId="{199192B0-FB41-4EC7-9047-CBAA7B08B1A6}" dt="2023-12-12T14:13:30.534" v="26"/>
          <ac:graphicFrameMkLst>
            <pc:docMk/>
            <pc:sldMk cId="2977338157" sldId="328"/>
            <ac:graphicFrameMk id="3" creationId="{DDA1F9B5-8957-934D-5974-44D31DAE41E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30.262" v="25" actId="478"/>
          <ac:graphicFrameMkLst>
            <pc:docMk/>
            <pc:sldMk cId="2977338157" sldId="328"/>
            <ac:graphicFrameMk id="19" creationId="{049279A6-68DA-FBA3-E4BE-8219103C20A0}"/>
          </ac:graphicFrameMkLst>
        </pc:graphicFrameChg>
        <pc:picChg chg="add mod modCrop">
          <ac:chgData name="Maxence Krill" userId="d5e21c2e-dc7f-4b3a-b746-c1b5dc0dcdb9" providerId="ADAL" clId="{199192B0-FB41-4EC7-9047-CBAA7B08B1A6}" dt="2023-12-12T14:42:50.607" v="139" actId="14100"/>
          <ac:picMkLst>
            <pc:docMk/>
            <pc:sldMk cId="2977338157" sldId="328"/>
            <ac:picMk id="15" creationId="{9469981F-7D41-9F85-22EE-68F2CD5124DB}"/>
          </ac:picMkLst>
        </pc:picChg>
      </pc:sldChg>
      <pc:sldChg chg="addSp delSp modSp mod">
        <pc:chgData name="Maxence Krill" userId="d5e21c2e-dc7f-4b3a-b746-c1b5dc0dcdb9" providerId="ADAL" clId="{199192B0-FB41-4EC7-9047-CBAA7B08B1A6}" dt="2023-12-12T14:13:47.043" v="32"/>
        <pc:sldMkLst>
          <pc:docMk/>
          <pc:sldMk cId="3598585340" sldId="329"/>
        </pc:sldMkLst>
        <pc:graphicFrameChg chg="add del mod">
          <ac:chgData name="Maxence Krill" userId="d5e21c2e-dc7f-4b3a-b746-c1b5dc0dcdb9" providerId="ADAL" clId="{199192B0-FB41-4EC7-9047-CBAA7B08B1A6}" dt="2023-12-12T14:13:47.043" v="32"/>
          <ac:graphicFrameMkLst>
            <pc:docMk/>
            <pc:sldMk cId="3598585340" sldId="329"/>
            <ac:graphicFrameMk id="6" creationId="{7B5AB1F7-84FD-B07C-ABC4-A20AD8DBF6A5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41.415" v="29" actId="478"/>
          <ac:graphicFrameMkLst>
            <pc:docMk/>
            <pc:sldMk cId="3598585340" sldId="32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51.930" v="34"/>
        <pc:sldMkLst>
          <pc:docMk/>
          <pc:sldMk cId="812274466" sldId="330"/>
        </pc:sldMkLst>
        <pc:graphicFrameChg chg="add mod">
          <ac:chgData name="Maxence Krill" userId="d5e21c2e-dc7f-4b3a-b746-c1b5dc0dcdb9" providerId="ADAL" clId="{199192B0-FB41-4EC7-9047-CBAA7B08B1A6}" dt="2023-12-12T14:13:51.930" v="34"/>
          <ac:graphicFrameMkLst>
            <pc:docMk/>
            <pc:sldMk cId="812274466" sldId="330"/>
            <ac:graphicFrameMk id="8" creationId="{1525B5B3-CAF2-4189-EA8E-185138973DB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51.504" v="33" actId="478"/>
          <ac:graphicFrameMkLst>
            <pc:docMk/>
            <pc:sldMk cId="812274466" sldId="33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56.882" v="36"/>
        <pc:sldMkLst>
          <pc:docMk/>
          <pc:sldMk cId="2732725993" sldId="331"/>
        </pc:sldMkLst>
        <pc:graphicFrameChg chg="add mod">
          <ac:chgData name="Maxence Krill" userId="d5e21c2e-dc7f-4b3a-b746-c1b5dc0dcdb9" providerId="ADAL" clId="{199192B0-FB41-4EC7-9047-CBAA7B08B1A6}" dt="2023-12-12T14:13:56.882" v="36"/>
          <ac:graphicFrameMkLst>
            <pc:docMk/>
            <pc:sldMk cId="2732725993" sldId="331"/>
            <ac:graphicFrameMk id="6" creationId="{5BD48ED6-0F13-343D-8321-852B7F20A5A5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56.406" v="35" actId="478"/>
          <ac:graphicFrameMkLst>
            <pc:docMk/>
            <pc:sldMk cId="2732725993" sldId="331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12.600" v="42"/>
        <pc:sldMkLst>
          <pc:docMk/>
          <pc:sldMk cId="2994031077" sldId="332"/>
        </pc:sldMkLst>
        <pc:graphicFrameChg chg="add mod">
          <ac:chgData name="Maxence Krill" userId="d5e21c2e-dc7f-4b3a-b746-c1b5dc0dcdb9" providerId="ADAL" clId="{199192B0-FB41-4EC7-9047-CBAA7B08B1A6}" dt="2023-12-12T14:14:12.600" v="42"/>
          <ac:graphicFrameMkLst>
            <pc:docMk/>
            <pc:sldMk cId="2994031077" sldId="332"/>
            <ac:graphicFrameMk id="6" creationId="{4233A148-CDA1-CEB2-734B-A0D3435E959C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12.239" v="41" actId="478"/>
          <ac:graphicFrameMkLst>
            <pc:docMk/>
            <pc:sldMk cId="2994031077" sldId="332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24.318" v="46"/>
        <pc:sldMkLst>
          <pc:docMk/>
          <pc:sldMk cId="1457551424" sldId="333"/>
        </pc:sldMkLst>
        <pc:graphicFrameChg chg="add del mod">
          <ac:chgData name="Maxence Krill" userId="d5e21c2e-dc7f-4b3a-b746-c1b5dc0dcdb9" providerId="ADAL" clId="{199192B0-FB41-4EC7-9047-CBAA7B08B1A6}" dt="2023-12-12T14:14:24.318" v="46"/>
          <ac:graphicFrameMkLst>
            <pc:docMk/>
            <pc:sldMk cId="1457551424" sldId="333"/>
            <ac:graphicFrameMk id="6" creationId="{2651C792-2349-29C8-C47A-98EFB5674472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20.567" v="43" actId="478"/>
          <ac:graphicFrameMkLst>
            <pc:docMk/>
            <pc:sldMk cId="1457551424" sldId="333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29.334" v="48"/>
        <pc:sldMkLst>
          <pc:docMk/>
          <pc:sldMk cId="504330482" sldId="334"/>
        </pc:sldMkLst>
        <pc:graphicFrameChg chg="add mod">
          <ac:chgData name="Maxence Krill" userId="d5e21c2e-dc7f-4b3a-b746-c1b5dc0dcdb9" providerId="ADAL" clId="{199192B0-FB41-4EC7-9047-CBAA7B08B1A6}" dt="2023-12-12T14:14:29.334" v="48"/>
          <ac:graphicFrameMkLst>
            <pc:docMk/>
            <pc:sldMk cId="504330482" sldId="334"/>
            <ac:graphicFrameMk id="6" creationId="{4DC2E5B7-8133-0629-6E23-BF0BB7ABF02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28.787" v="47" actId="478"/>
          <ac:graphicFrameMkLst>
            <pc:docMk/>
            <pc:sldMk cId="504330482" sldId="334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38.879" v="50"/>
        <pc:sldMkLst>
          <pc:docMk/>
          <pc:sldMk cId="3736925888" sldId="335"/>
        </pc:sldMkLst>
        <pc:graphicFrameChg chg="add mod">
          <ac:chgData name="Maxence Krill" userId="d5e21c2e-dc7f-4b3a-b746-c1b5dc0dcdb9" providerId="ADAL" clId="{199192B0-FB41-4EC7-9047-CBAA7B08B1A6}" dt="2023-12-12T14:14:38.879" v="50"/>
          <ac:graphicFrameMkLst>
            <pc:docMk/>
            <pc:sldMk cId="3736925888" sldId="335"/>
            <ac:graphicFrameMk id="6" creationId="{FA8F3D25-A7FE-15EC-5E29-555DA2B275C0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38.502" v="49" actId="478"/>
          <ac:graphicFrameMkLst>
            <pc:docMk/>
            <pc:sldMk cId="3736925888" sldId="33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46.405" v="52"/>
        <pc:sldMkLst>
          <pc:docMk/>
          <pc:sldMk cId="251390214" sldId="336"/>
        </pc:sldMkLst>
        <pc:graphicFrameChg chg="add mod">
          <ac:chgData name="Maxence Krill" userId="d5e21c2e-dc7f-4b3a-b746-c1b5dc0dcdb9" providerId="ADAL" clId="{199192B0-FB41-4EC7-9047-CBAA7B08B1A6}" dt="2023-12-12T14:14:46.405" v="52"/>
          <ac:graphicFrameMkLst>
            <pc:docMk/>
            <pc:sldMk cId="251390214" sldId="336"/>
            <ac:graphicFrameMk id="6" creationId="{52C01ACE-5DBB-9C28-BA72-1DB46828D63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46.068" v="51" actId="478"/>
          <ac:graphicFrameMkLst>
            <pc:docMk/>
            <pc:sldMk cId="251390214" sldId="33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57.622" v="56"/>
        <pc:sldMkLst>
          <pc:docMk/>
          <pc:sldMk cId="1564068542" sldId="338"/>
        </pc:sldMkLst>
        <pc:graphicFrameChg chg="add mod">
          <ac:chgData name="Maxence Krill" userId="d5e21c2e-dc7f-4b3a-b746-c1b5dc0dcdb9" providerId="ADAL" clId="{199192B0-FB41-4EC7-9047-CBAA7B08B1A6}" dt="2023-12-12T14:14:57.622" v="56"/>
          <ac:graphicFrameMkLst>
            <pc:docMk/>
            <pc:sldMk cId="1564068542" sldId="338"/>
            <ac:graphicFrameMk id="3" creationId="{47B29E56-C925-60BD-68C1-61B40F95BBE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57.269" v="55" actId="478"/>
          <ac:graphicFrameMkLst>
            <pc:docMk/>
            <pc:sldMk cId="1564068542" sldId="338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01.827" v="58"/>
        <pc:sldMkLst>
          <pc:docMk/>
          <pc:sldMk cId="3023950316" sldId="339"/>
        </pc:sldMkLst>
        <pc:graphicFrameChg chg="add mod">
          <ac:chgData name="Maxence Krill" userId="d5e21c2e-dc7f-4b3a-b746-c1b5dc0dcdb9" providerId="ADAL" clId="{199192B0-FB41-4EC7-9047-CBAA7B08B1A6}" dt="2023-12-12T14:15:01.827" v="58"/>
          <ac:graphicFrameMkLst>
            <pc:docMk/>
            <pc:sldMk cId="3023950316" sldId="339"/>
            <ac:graphicFrameMk id="3" creationId="{D863EE64-11F2-AE04-02EE-5E4DE74D4BA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01.273" v="57" actId="478"/>
          <ac:graphicFrameMkLst>
            <pc:docMk/>
            <pc:sldMk cId="3023950316" sldId="33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06.317" v="60"/>
        <pc:sldMkLst>
          <pc:docMk/>
          <pc:sldMk cId="3526853987" sldId="340"/>
        </pc:sldMkLst>
        <pc:graphicFrameChg chg="add mod">
          <ac:chgData name="Maxence Krill" userId="d5e21c2e-dc7f-4b3a-b746-c1b5dc0dcdb9" providerId="ADAL" clId="{199192B0-FB41-4EC7-9047-CBAA7B08B1A6}" dt="2023-12-12T14:15:06.317" v="60"/>
          <ac:graphicFrameMkLst>
            <pc:docMk/>
            <pc:sldMk cId="3526853987" sldId="340"/>
            <ac:graphicFrameMk id="3" creationId="{1CCE089D-A7D1-E0FE-C111-B67127FB3E1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05.881" v="59" actId="478"/>
          <ac:graphicFrameMkLst>
            <pc:docMk/>
            <pc:sldMk cId="3526853987" sldId="34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53.347" v="54"/>
        <pc:sldMkLst>
          <pc:docMk/>
          <pc:sldMk cId="1529961737" sldId="341"/>
        </pc:sldMkLst>
        <pc:graphicFrameChg chg="add mod">
          <ac:chgData name="Maxence Krill" userId="d5e21c2e-dc7f-4b3a-b746-c1b5dc0dcdb9" providerId="ADAL" clId="{199192B0-FB41-4EC7-9047-CBAA7B08B1A6}" dt="2023-12-12T14:14:53.347" v="54"/>
          <ac:graphicFrameMkLst>
            <pc:docMk/>
            <pc:sldMk cId="1529961737" sldId="341"/>
            <ac:graphicFrameMk id="3" creationId="{B1221713-001E-F232-9E26-69E2C07F10E6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52.787" v="53" actId="478"/>
          <ac:graphicFrameMkLst>
            <pc:docMk/>
            <pc:sldMk cId="1529961737" sldId="341"/>
            <ac:graphicFrameMk id="19" creationId="{049279A6-68DA-FBA3-E4BE-8219103C20A0}"/>
          </ac:graphicFrameMkLst>
        </pc:graphicFrameChg>
      </pc:sldChg>
      <pc:sldChg chg="addSp delSp modSp add mod modShow">
        <pc:chgData name="Maxence Krill" userId="d5e21c2e-dc7f-4b3a-b746-c1b5dc0dcdb9" providerId="ADAL" clId="{199192B0-FB41-4EC7-9047-CBAA7B08B1A6}" dt="2023-12-12T14:16:10.231" v="75" actId="729"/>
        <pc:sldMkLst>
          <pc:docMk/>
          <pc:sldMk cId="4022361734" sldId="342"/>
        </pc:sldMkLst>
        <pc:graphicFrameChg chg="add mod">
          <ac:chgData name="Maxence Krill" userId="d5e21c2e-dc7f-4b3a-b746-c1b5dc0dcdb9" providerId="ADAL" clId="{199192B0-FB41-4EC7-9047-CBAA7B08B1A6}" dt="2023-12-12T14:16:05.272" v="73" actId="207"/>
          <ac:graphicFrameMkLst>
            <pc:docMk/>
            <pc:sldMk cId="4022361734" sldId="342"/>
            <ac:graphicFrameMk id="3" creationId="{9309CAB4-6ED5-C3BF-8C58-B015F630F1C7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44.677" v="69" actId="478"/>
          <ac:graphicFrameMkLst>
            <pc:docMk/>
            <pc:sldMk cId="4022361734" sldId="342"/>
            <ac:graphicFrameMk id="19" creationId="{049279A6-68DA-FBA3-E4BE-8219103C20A0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7:26:06.076" v="178" actId="27636"/>
        <pc:sldMkLst>
          <pc:docMk/>
          <pc:sldMk cId="3059156433" sldId="343"/>
        </pc:sldMkLst>
        <pc:spChg chg="mod">
          <ac:chgData name="Maxence Krill" userId="d5e21c2e-dc7f-4b3a-b746-c1b5dc0dcdb9" providerId="ADAL" clId="{199192B0-FB41-4EC7-9047-CBAA7B08B1A6}" dt="2023-12-18T07:26:06.076" v="178" actId="27636"/>
          <ac:spMkLst>
            <pc:docMk/>
            <pc:sldMk cId="3059156433" sldId="343"/>
            <ac:spMk id="2" creationId="{69340F66-22F1-28C7-851B-5AE7C430AD66}"/>
          </ac:spMkLst>
        </pc:spChg>
        <pc:graphicFrameChg chg="mod">
          <ac:chgData name="Maxence Krill" userId="d5e21c2e-dc7f-4b3a-b746-c1b5dc0dcdb9" providerId="ADAL" clId="{199192B0-FB41-4EC7-9047-CBAA7B08B1A6}" dt="2023-12-12T14:16:26.887" v="78" actId="207"/>
          <ac:graphicFrameMkLst>
            <pc:docMk/>
            <pc:sldMk cId="3059156433" sldId="343"/>
            <ac:graphicFrameMk id="3" creationId="{9309CAB4-6ED5-C3BF-8C58-B015F630F1C7}"/>
          </ac:graphicFrameMkLst>
        </pc:graphicFrameChg>
      </pc:sldChg>
      <pc:sldChg chg="addSp delSp modSp add mod">
        <pc:chgData name="Maxence Krill" userId="d5e21c2e-dc7f-4b3a-b746-c1b5dc0dcdb9" providerId="ADAL" clId="{199192B0-FB41-4EC7-9047-CBAA7B08B1A6}" dt="2023-12-12T14:16:47.443" v="81"/>
        <pc:sldMkLst>
          <pc:docMk/>
          <pc:sldMk cId="3869341842" sldId="344"/>
        </pc:sldMkLst>
        <pc:graphicFrameChg chg="del">
          <ac:chgData name="Maxence Krill" userId="d5e21c2e-dc7f-4b3a-b746-c1b5dc0dcdb9" providerId="ADAL" clId="{199192B0-FB41-4EC7-9047-CBAA7B08B1A6}" dt="2023-12-12T14:16:47.057" v="80" actId="478"/>
          <ac:graphicFrameMkLst>
            <pc:docMk/>
            <pc:sldMk cId="3869341842" sldId="344"/>
            <ac:graphicFrameMk id="3" creationId="{9309CAB4-6ED5-C3BF-8C58-B015F630F1C7}"/>
          </ac:graphicFrameMkLst>
        </pc:graphicFrameChg>
        <pc:graphicFrameChg chg="add mod">
          <ac:chgData name="Maxence Krill" userId="d5e21c2e-dc7f-4b3a-b746-c1b5dc0dcdb9" providerId="ADAL" clId="{199192B0-FB41-4EC7-9047-CBAA7B08B1A6}" dt="2023-12-12T14:16:47.443" v="81"/>
          <ac:graphicFrameMkLst>
            <pc:docMk/>
            <pc:sldMk cId="3869341842" sldId="344"/>
            <ac:graphicFrameMk id="4" creationId="{E26A645A-C346-C509-550F-04B7DD0B8CE7}"/>
          </ac:graphicFrameMkLst>
        </pc:graphicFrameChg>
      </pc:sldChg>
      <pc:sldChg chg="add">
        <pc:chgData name="Maxence Krill" userId="d5e21c2e-dc7f-4b3a-b746-c1b5dc0dcdb9" providerId="ADAL" clId="{199192B0-FB41-4EC7-9047-CBAA7B08B1A6}" dt="2023-12-12T14:21:30.424" v="82"/>
        <pc:sldMkLst>
          <pc:docMk/>
          <pc:sldMk cId="377999889" sldId="345"/>
        </pc:sldMkLst>
      </pc:sldChg>
      <pc:sldChg chg="modSp add del mod modTransition">
        <pc:chgData name="Maxence Krill" userId="d5e21c2e-dc7f-4b3a-b746-c1b5dc0dcdb9" providerId="ADAL" clId="{199192B0-FB41-4EC7-9047-CBAA7B08B1A6}" dt="2023-12-12T14:44:15.749" v="148" actId="47"/>
        <pc:sldMkLst>
          <pc:docMk/>
          <pc:sldMk cId="237549869" sldId="346"/>
        </pc:sldMkLst>
        <pc:spChg chg="mod">
          <ac:chgData name="Maxence Krill" userId="d5e21c2e-dc7f-4b3a-b746-c1b5dc0dcdb9" providerId="ADAL" clId="{199192B0-FB41-4EC7-9047-CBAA7B08B1A6}" dt="2023-12-12T14:43:32.195" v="144" actId="6549"/>
          <ac:spMkLst>
            <pc:docMk/>
            <pc:sldMk cId="237549869" sldId="346"/>
            <ac:spMk id="9" creationId="{287B8801-BE88-92F1-3C47-CAC594C9ACAB}"/>
          </ac:spMkLst>
        </pc:spChg>
      </pc:sldChg>
      <pc:sldChg chg="addSp delSp modSp add mod">
        <pc:chgData name="Maxence Krill" userId="d5e21c2e-dc7f-4b3a-b746-c1b5dc0dcdb9" providerId="ADAL" clId="{199192B0-FB41-4EC7-9047-CBAA7B08B1A6}" dt="2023-12-18T07:58:38.859" v="385" actId="1035"/>
        <pc:sldMkLst>
          <pc:docMk/>
          <pc:sldMk cId="786362810" sldId="346"/>
        </pc:sldMkLst>
        <pc:spChg chg="mod">
          <ac:chgData name="Maxence Krill" userId="d5e21c2e-dc7f-4b3a-b746-c1b5dc0dcdb9" providerId="ADAL" clId="{199192B0-FB41-4EC7-9047-CBAA7B08B1A6}" dt="2023-12-18T07:26:13.999" v="184" actId="27636"/>
          <ac:spMkLst>
            <pc:docMk/>
            <pc:sldMk cId="786362810" sldId="346"/>
            <ac:spMk id="2" creationId="{69340F66-22F1-28C7-851B-5AE7C430AD66}"/>
          </ac:spMkLst>
        </pc:spChg>
        <pc:spChg chg="add del">
          <ac:chgData name="Maxence Krill" userId="d5e21c2e-dc7f-4b3a-b746-c1b5dc0dcdb9" providerId="ADAL" clId="{199192B0-FB41-4EC7-9047-CBAA7B08B1A6}" dt="2023-12-18T07:35:57.263" v="192"/>
          <ac:spMkLst>
            <pc:docMk/>
            <pc:sldMk cId="786362810" sldId="346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58:38.859" v="385" actId="1035"/>
          <ac:spMkLst>
            <pc:docMk/>
            <pc:sldMk cId="786362810" sldId="346"/>
            <ac:spMk id="14" creationId="{69D8341D-DBEB-436D-F165-12C2B47D90B9}"/>
          </ac:spMkLst>
        </pc:spChg>
        <pc:graphicFrameChg chg="add del mod">
          <ac:chgData name="Maxence Krill" userId="d5e21c2e-dc7f-4b3a-b746-c1b5dc0dcdb9" providerId="ADAL" clId="{199192B0-FB41-4EC7-9047-CBAA7B08B1A6}" dt="2023-12-18T07:35:44.674" v="187"/>
          <ac:graphicFrameMkLst>
            <pc:docMk/>
            <pc:sldMk cId="786362810" sldId="346"/>
            <ac:graphicFrameMk id="4" creationId="{FDC0E2A5-FD69-0584-1BB1-07223CA44EBC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5:44.674" v="187"/>
          <ac:graphicFrameMkLst>
            <pc:docMk/>
            <pc:sldMk cId="786362810" sldId="346"/>
            <ac:graphicFrameMk id="5" creationId="{83B8CC8E-ABF8-1570-BA06-2C490C84F7C5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5:51.079" v="189" actId="478"/>
          <ac:graphicFrameMkLst>
            <pc:docMk/>
            <pc:sldMk cId="786362810" sldId="346"/>
            <ac:graphicFrameMk id="8" creationId="{20C24E4C-50A0-3EAC-1BE9-1937E973EF82}"/>
          </ac:graphicFrameMkLst>
        </pc:graphicFrameChg>
        <pc:graphicFrameChg chg="add mod">
          <ac:chgData name="Maxence Krill" userId="d5e21c2e-dc7f-4b3a-b746-c1b5dc0dcdb9" providerId="ADAL" clId="{199192B0-FB41-4EC7-9047-CBAA7B08B1A6}" dt="2023-12-18T07:35:45.799" v="188"/>
          <ac:graphicFrameMkLst>
            <pc:docMk/>
            <pc:sldMk cId="786362810" sldId="346"/>
            <ac:graphicFrameMk id="9" creationId="{1BC69D97-0904-88DF-397A-C6B8825A292E}"/>
          </ac:graphicFrameMkLst>
        </pc:graphicFrameChg>
        <pc:graphicFrameChg chg="add del mod modGraphic">
          <ac:chgData name="Maxence Krill" userId="d5e21c2e-dc7f-4b3a-b746-c1b5dc0dcdb9" providerId="ADAL" clId="{199192B0-FB41-4EC7-9047-CBAA7B08B1A6}" dt="2023-12-18T07:54:40.799" v="342" actId="1076"/>
          <ac:graphicFrameMkLst>
            <pc:docMk/>
            <pc:sldMk cId="786362810" sldId="346"/>
            <ac:graphicFrameMk id="10" creationId="{17AA7D31-0C38-E461-8DE7-B12C44BE480F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6:54.982" v="212" actId="478"/>
          <ac:graphicFrameMkLst>
            <pc:docMk/>
            <pc:sldMk cId="786362810" sldId="346"/>
            <ac:graphicFrameMk id="11" creationId="{78EE10A1-39B6-EDFE-00C3-0377F2E9CA19}"/>
          </ac:graphicFrameMkLst>
        </pc:graphicFrameChg>
        <pc:graphicFrameChg chg="add del modGraphic">
          <ac:chgData name="Maxence Krill" userId="d5e21c2e-dc7f-4b3a-b746-c1b5dc0dcdb9" providerId="ADAL" clId="{199192B0-FB41-4EC7-9047-CBAA7B08B1A6}" dt="2023-12-18T07:51:52.712" v="333" actId="478"/>
          <ac:graphicFrameMkLst>
            <pc:docMk/>
            <pc:sldMk cId="786362810" sldId="346"/>
            <ac:graphicFrameMk id="13" creationId="{C6AF813C-2244-D91C-2940-54FD5C70F9E0}"/>
          </ac:graphicFrameMkLst>
        </pc:graphicFrameChg>
      </pc:sldChg>
      <pc:sldChg chg="add del">
        <pc:chgData name="Maxence Krill" userId="d5e21c2e-dc7f-4b3a-b746-c1b5dc0dcdb9" providerId="ADAL" clId="{199192B0-FB41-4EC7-9047-CBAA7B08B1A6}" dt="2023-12-12T14:52:55.318" v="170" actId="47"/>
        <pc:sldMkLst>
          <pc:docMk/>
          <pc:sldMk cId="4251025911" sldId="346"/>
        </pc:sldMkLst>
      </pc:sldChg>
      <pc:sldChg chg="modSp add mod">
        <pc:chgData name="Maxence Krill" userId="d5e21c2e-dc7f-4b3a-b746-c1b5dc0dcdb9" providerId="ADAL" clId="{199192B0-FB41-4EC7-9047-CBAA7B08B1A6}" dt="2023-12-18T07:26:16.950" v="185"/>
        <pc:sldMkLst>
          <pc:docMk/>
          <pc:sldMk cId="767316814" sldId="347"/>
        </pc:sldMkLst>
        <pc:spChg chg="mod">
          <ac:chgData name="Maxence Krill" userId="d5e21c2e-dc7f-4b3a-b746-c1b5dc0dcdb9" providerId="ADAL" clId="{199192B0-FB41-4EC7-9047-CBAA7B08B1A6}" dt="2023-12-18T07:26:16.950" v="185"/>
          <ac:spMkLst>
            <pc:docMk/>
            <pc:sldMk cId="767316814" sldId="347"/>
            <ac:spMk id="2" creationId="{69340F66-22F1-28C7-851B-5AE7C430AD66}"/>
          </ac:spMkLst>
        </pc:spChg>
      </pc:sldChg>
      <pc:sldChg chg="modSp add mod ord">
        <pc:chgData name="Maxence Krill" userId="d5e21c2e-dc7f-4b3a-b746-c1b5dc0dcdb9" providerId="ADAL" clId="{199192B0-FB41-4EC7-9047-CBAA7B08B1A6}" dt="2023-12-18T07:50:41.550" v="331"/>
        <pc:sldMkLst>
          <pc:docMk/>
          <pc:sldMk cId="3346867546" sldId="348"/>
        </pc:sldMkLst>
        <pc:graphicFrameChg chg="modGraphic">
          <ac:chgData name="Maxence Krill" userId="d5e21c2e-dc7f-4b3a-b746-c1b5dc0dcdb9" providerId="ADAL" clId="{199192B0-FB41-4EC7-9047-CBAA7B08B1A6}" dt="2023-12-18T07:39:00.788" v="216" actId="14734"/>
          <ac:graphicFrameMkLst>
            <pc:docMk/>
            <pc:sldMk cId="3346867546" sldId="348"/>
            <ac:graphicFrameMk id="10" creationId="{17AA7D31-0C38-E461-8DE7-B12C44BE480F}"/>
          </ac:graphicFrameMkLst>
        </pc:graphicFrameChg>
      </pc:sldChg>
      <pc:sldChg chg="addSp delSp modSp add del mod">
        <pc:chgData name="Maxence Krill" userId="d5e21c2e-dc7f-4b3a-b746-c1b5dc0dcdb9" providerId="ADAL" clId="{199192B0-FB41-4EC7-9047-CBAA7B08B1A6}" dt="2023-12-18T07:40:43.163" v="225" actId="47"/>
        <pc:sldMkLst>
          <pc:docMk/>
          <pc:sldMk cId="2948089845" sldId="349"/>
        </pc:sldMkLst>
        <pc:spChg chg="del">
          <ac:chgData name="Maxence Krill" userId="d5e21c2e-dc7f-4b3a-b746-c1b5dc0dcdb9" providerId="ADAL" clId="{199192B0-FB41-4EC7-9047-CBAA7B08B1A6}" dt="2023-12-18T07:40:20.860" v="219" actId="478"/>
          <ac:spMkLst>
            <pc:docMk/>
            <pc:sldMk cId="2948089845" sldId="349"/>
            <ac:spMk id="4" creationId="{C57B3DB7-33FB-1915-6973-528F32159D43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5" creationId="{61E515C9-209E-41C6-0CAD-9E2F014D09C8}"/>
          </ac:spMkLst>
        </pc:spChg>
        <pc:spChg chg="del">
          <ac:chgData name="Maxence Krill" userId="d5e21c2e-dc7f-4b3a-b746-c1b5dc0dcdb9" providerId="ADAL" clId="{199192B0-FB41-4EC7-9047-CBAA7B08B1A6}" dt="2023-12-18T07:40:24.122" v="220" actId="478"/>
          <ac:spMkLst>
            <pc:docMk/>
            <pc:sldMk cId="2948089845" sldId="349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40:24.122" v="220" actId="478"/>
          <ac:spMkLst>
            <pc:docMk/>
            <pc:sldMk cId="2948089845" sldId="349"/>
            <ac:spMk id="10" creationId="{95090C13-F060-D61A-22B3-6DDED401A2FD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13" creationId="{C27503F9-22AA-E49A-5132-4C281588CD0A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15" creationId="{5EE5CEE0-C666-F108-800E-5F310016DCF1}"/>
          </ac:spMkLst>
        </pc:spChg>
        <pc:cxnChg chg="del">
          <ac:chgData name="Maxence Krill" userId="d5e21c2e-dc7f-4b3a-b746-c1b5dc0dcdb9" providerId="ADAL" clId="{199192B0-FB41-4EC7-9047-CBAA7B08B1A6}" dt="2023-12-18T07:40:17.213" v="218" actId="478"/>
          <ac:cxnSpMkLst>
            <pc:docMk/>
            <pc:sldMk cId="2948089845" sldId="349"/>
            <ac:cxnSpMk id="9" creationId="{A5857C84-EC95-E515-179B-B4D5109B40C8}"/>
          </ac:cxnSpMkLst>
        </pc:cxnChg>
        <pc:cxnChg chg="del">
          <ac:chgData name="Maxence Krill" userId="d5e21c2e-dc7f-4b3a-b746-c1b5dc0dcdb9" providerId="ADAL" clId="{199192B0-FB41-4EC7-9047-CBAA7B08B1A6}" dt="2023-12-18T07:40:17.213" v="218" actId="478"/>
          <ac:cxnSpMkLst>
            <pc:docMk/>
            <pc:sldMk cId="2948089845" sldId="349"/>
            <ac:cxnSpMk id="16" creationId="{4477847F-C422-8F5D-D850-D474F0C8ECF6}"/>
          </ac:cxnSpMkLst>
        </pc:cxnChg>
      </pc:sldChg>
      <pc:sldChg chg="addSp delSp modSp add mod ord">
        <pc:chgData name="Maxence Krill" userId="d5e21c2e-dc7f-4b3a-b746-c1b5dc0dcdb9" providerId="ADAL" clId="{199192B0-FB41-4EC7-9047-CBAA7B08B1A6}" dt="2023-12-18T08:05:48.622" v="416" actId="20577"/>
        <pc:sldMkLst>
          <pc:docMk/>
          <pc:sldMk cId="2071889896" sldId="350"/>
        </pc:sldMkLst>
        <pc:spChg chg="mod">
          <ac:chgData name="Maxence Krill" userId="d5e21c2e-dc7f-4b3a-b746-c1b5dc0dcdb9" providerId="ADAL" clId="{199192B0-FB41-4EC7-9047-CBAA7B08B1A6}" dt="2023-12-18T07:40:34.413" v="224"/>
          <ac:spMkLst>
            <pc:docMk/>
            <pc:sldMk cId="2071889896" sldId="350"/>
            <ac:spMk id="2" creationId="{69340F66-22F1-28C7-851B-5AE7C430AD66}"/>
          </ac:spMkLst>
        </pc:spChg>
        <pc:spChg chg="add del">
          <ac:chgData name="Maxence Krill" userId="d5e21c2e-dc7f-4b3a-b746-c1b5dc0dcdb9" providerId="ADAL" clId="{199192B0-FB41-4EC7-9047-CBAA7B08B1A6}" dt="2023-12-18T07:40:55.282" v="228" actId="3680"/>
          <ac:spMkLst>
            <pc:docMk/>
            <pc:sldMk cId="2071889896" sldId="350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41:30.428" v="288" actId="1076"/>
          <ac:spMkLst>
            <pc:docMk/>
            <pc:sldMk cId="2071889896" sldId="350"/>
            <ac:spMk id="8" creationId="{0275F894-438A-04C5-FC0E-10AEE15D9F8C}"/>
          </ac:spMkLst>
        </pc:spChg>
        <pc:graphicFrameChg chg="add del mod ord modGraphic">
          <ac:chgData name="Maxence Krill" userId="d5e21c2e-dc7f-4b3a-b746-c1b5dc0dcdb9" providerId="ADAL" clId="{199192B0-FB41-4EC7-9047-CBAA7B08B1A6}" dt="2023-12-18T07:40:49.305" v="227" actId="3680"/>
          <ac:graphicFrameMkLst>
            <pc:docMk/>
            <pc:sldMk cId="2071889896" sldId="350"/>
            <ac:graphicFrameMk id="4" creationId="{D0F63C26-9BB6-C609-FFD5-EE9EE540F67F}"/>
          </ac:graphicFrameMkLst>
        </pc:graphicFrameChg>
        <pc:graphicFrameChg chg="add mod ord modGraphic">
          <ac:chgData name="Maxence Krill" userId="d5e21c2e-dc7f-4b3a-b746-c1b5dc0dcdb9" providerId="ADAL" clId="{199192B0-FB41-4EC7-9047-CBAA7B08B1A6}" dt="2023-12-18T08:05:48.622" v="416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8:13:00.644" v="463" actId="20577"/>
        <pc:sldMkLst>
          <pc:docMk/>
          <pc:sldMk cId="765845335" sldId="352"/>
        </pc:sldMkLst>
        <pc:spChg chg="mod">
          <ac:chgData name="Maxence Krill" userId="d5e21c2e-dc7f-4b3a-b746-c1b5dc0dcdb9" providerId="ADAL" clId="{199192B0-FB41-4EC7-9047-CBAA7B08B1A6}" dt="2023-12-18T08:13:00.644" v="463" actId="20577"/>
          <ac:spMkLst>
            <pc:docMk/>
            <pc:sldMk cId="765845335" sldId="352"/>
            <ac:spMk id="2" creationId="{F4321927-C265-BCC4-5AE0-473A257280CB}"/>
          </ac:spMkLst>
        </pc:spChg>
        <pc:spChg chg="mod">
          <ac:chgData name="Maxence Krill" userId="d5e21c2e-dc7f-4b3a-b746-c1b5dc0dcdb9" providerId="ADAL" clId="{199192B0-FB41-4EC7-9047-CBAA7B08B1A6}" dt="2023-12-18T08:12:47.791" v="430" actId="14100"/>
          <ac:spMkLst>
            <pc:docMk/>
            <pc:sldMk cId="765845335" sldId="352"/>
            <ac:spMk id="3" creationId="{7BDE0992-DA98-DD1C-4D8A-FA182BDA4A39}"/>
          </ac:spMkLst>
        </pc:spChg>
      </pc:sldChg>
      <pc:sldChg chg="addSp delSp modSp new del mod">
        <pc:chgData name="Maxence Krill" userId="d5e21c2e-dc7f-4b3a-b746-c1b5dc0dcdb9" providerId="ADAL" clId="{199192B0-FB41-4EC7-9047-CBAA7B08B1A6}" dt="2023-12-18T07:52:26.118" v="335" actId="27022"/>
        <pc:sldMkLst>
          <pc:docMk/>
          <pc:sldMk cId="2264412978" sldId="352"/>
        </pc:sldMkLst>
        <pc:graphicFrameChg chg="add del modGraphic">
          <ac:chgData name="Maxence Krill" userId="d5e21c2e-dc7f-4b3a-b746-c1b5dc0dcdb9" providerId="ADAL" clId="{199192B0-FB41-4EC7-9047-CBAA7B08B1A6}" dt="2023-12-18T07:52:26.118" v="335" actId="27022"/>
          <ac:graphicFrameMkLst>
            <pc:docMk/>
            <pc:sldMk cId="2264412978" sldId="352"/>
            <ac:graphicFrameMk id="5" creationId="{8BF70C6A-F144-A37E-4738-1D0ACB98E431}"/>
          </ac:graphicFrameMkLst>
        </pc:graphicFrameChg>
      </pc:sldChg>
      <pc:sldChg chg="addSp delSp modSp add mod ord">
        <pc:chgData name="Maxence Krill" userId="d5e21c2e-dc7f-4b3a-b746-c1b5dc0dcdb9" providerId="ADAL" clId="{199192B0-FB41-4EC7-9047-CBAA7B08B1A6}" dt="2023-12-18T08:21:43.799" v="491" actId="27309"/>
        <pc:sldMkLst>
          <pc:docMk/>
          <pc:sldMk cId="1918308757" sldId="353"/>
        </pc:sldMkLst>
        <pc:spChg chg="mod">
          <ac:chgData name="Maxence Krill" userId="d5e21c2e-dc7f-4b3a-b746-c1b5dc0dcdb9" providerId="ADAL" clId="{199192B0-FB41-4EC7-9047-CBAA7B08B1A6}" dt="2023-12-18T08:15:21.280" v="479" actId="20577"/>
          <ac:spMkLst>
            <pc:docMk/>
            <pc:sldMk cId="1918308757" sldId="353"/>
            <ac:spMk id="2" creationId="{69340F66-22F1-28C7-851B-5AE7C430AD66}"/>
          </ac:spMkLst>
        </pc:spChg>
        <pc:graphicFrameChg chg="mod">
          <ac:chgData name="Maxence Krill" userId="d5e21c2e-dc7f-4b3a-b746-c1b5dc0dcdb9" providerId="ADAL" clId="{199192B0-FB41-4EC7-9047-CBAA7B08B1A6}" dt="2023-12-18T08:13:37.889" v="468" actId="207"/>
          <ac:graphicFrameMkLst>
            <pc:docMk/>
            <pc:sldMk cId="1918308757" sldId="353"/>
            <ac:graphicFrameMk id="3" creationId="{9309CAB4-6ED5-C3BF-8C58-B015F630F1C7}"/>
          </ac:graphicFrameMkLst>
        </pc:graphicFrameChg>
        <pc:graphicFrameChg chg="add del modGraphic">
          <ac:chgData name="Maxence Krill" userId="d5e21c2e-dc7f-4b3a-b746-c1b5dc0dcdb9" providerId="ADAL" clId="{199192B0-FB41-4EC7-9047-CBAA7B08B1A6}" dt="2023-12-18T08:21:43.799" v="491" actId="27309"/>
          <ac:graphicFrameMkLst>
            <pc:docMk/>
            <pc:sldMk cId="1918308757" sldId="353"/>
            <ac:graphicFrameMk id="5" creationId="{7A76F3E2-E3DF-B8A7-E1D3-8BD7A7A25B54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8:15:26.271" v="489" actId="20577"/>
        <pc:sldMkLst>
          <pc:docMk/>
          <pc:sldMk cId="7386789" sldId="354"/>
        </pc:sldMkLst>
        <pc:spChg chg="mod">
          <ac:chgData name="Maxence Krill" userId="d5e21c2e-dc7f-4b3a-b746-c1b5dc0dcdb9" providerId="ADAL" clId="{199192B0-FB41-4EC7-9047-CBAA7B08B1A6}" dt="2023-12-18T08:15:26.271" v="489" actId="20577"/>
          <ac:spMkLst>
            <pc:docMk/>
            <pc:sldMk cId="7386789" sldId="354"/>
            <ac:spMk id="2" creationId="{69340F66-22F1-28C7-851B-5AE7C430AD66}"/>
          </ac:spMkLst>
        </pc:spChg>
      </pc:sldChg>
    </pc:docChg>
  </pc:docChgLst>
  <pc:docChgLst>
    <pc:chgData name="Maxence Krill" userId="d5e21c2e-dc7f-4b3a-b746-c1b5dc0dcdb9" providerId="ADAL" clId="{14DF4F9F-9F12-8648-B561-FE52B495A36B}"/>
    <pc:docChg chg="undo redo custSel addSld delSld modSld sldOrd modSection">
      <pc:chgData name="Maxence Krill" userId="d5e21c2e-dc7f-4b3a-b746-c1b5dc0dcdb9" providerId="ADAL" clId="{14DF4F9F-9F12-8648-B561-FE52B495A36B}" dt="2024-01-15T17:32:22.895" v="1014"/>
      <pc:docMkLst>
        <pc:docMk/>
      </pc:docMkLst>
      <pc:sldChg chg="modSp mod modAnim">
        <pc:chgData name="Maxence Krill" userId="d5e21c2e-dc7f-4b3a-b746-c1b5dc0dcdb9" providerId="ADAL" clId="{14DF4F9F-9F12-8648-B561-FE52B495A36B}" dt="2024-01-15T16:01:53.652" v="77"/>
        <pc:sldMkLst>
          <pc:docMk/>
          <pc:sldMk cId="2062648613" sldId="265"/>
        </pc:sldMkLst>
        <pc:spChg chg="mod">
          <ac:chgData name="Maxence Krill" userId="d5e21c2e-dc7f-4b3a-b746-c1b5dc0dcdb9" providerId="ADAL" clId="{14DF4F9F-9F12-8648-B561-FE52B495A36B}" dt="2024-01-15T16:01:53.652" v="77"/>
          <ac:spMkLst>
            <pc:docMk/>
            <pc:sldMk cId="2062648613" sldId="265"/>
            <ac:spMk id="2" creationId="{69340F66-22F1-28C7-851B-5AE7C430AD66}"/>
          </ac:spMkLst>
        </pc:spChg>
      </pc:sldChg>
      <pc:sldChg chg="addSp delSp mod modTransition">
        <pc:chgData name="Maxence Krill" userId="d5e21c2e-dc7f-4b3a-b746-c1b5dc0dcdb9" providerId="ADAL" clId="{14DF4F9F-9F12-8648-B561-FE52B495A36B}" dt="2024-01-15T16:04:04.500" v="147"/>
        <pc:sldMkLst>
          <pc:docMk/>
          <pc:sldMk cId="1180168721" sldId="266"/>
        </pc:sldMkLst>
        <pc:spChg chg="add del">
          <ac:chgData name="Maxence Krill" userId="d5e21c2e-dc7f-4b3a-b746-c1b5dc0dcdb9" providerId="ADAL" clId="{14DF4F9F-9F12-8648-B561-FE52B495A36B}" dt="2024-01-15T16:04:01.268" v="137" actId="22"/>
          <ac:spMkLst>
            <pc:docMk/>
            <pc:sldMk cId="1180168721" sldId="266"/>
            <ac:spMk id="4" creationId="{7185BC6B-85D9-26F5-669A-394F4AC0DD76}"/>
          </ac:spMkLst>
        </pc:spChg>
      </pc:sldChg>
      <pc:sldChg chg="addSp delSp modSp mod modTransition">
        <pc:chgData name="Maxence Krill" userId="d5e21c2e-dc7f-4b3a-b746-c1b5dc0dcdb9" providerId="ADAL" clId="{14DF4F9F-9F12-8648-B561-FE52B495A36B}" dt="2024-01-15T16:03:59.482" v="135" actId="22"/>
        <pc:sldMkLst>
          <pc:docMk/>
          <pc:sldMk cId="4237219821" sldId="267"/>
        </pc:sldMkLst>
        <pc:spChg chg="mod">
          <ac:chgData name="Maxence Krill" userId="d5e21c2e-dc7f-4b3a-b746-c1b5dc0dcdb9" providerId="ADAL" clId="{14DF4F9F-9F12-8648-B561-FE52B495A36B}" dt="2024-01-15T16:01:49.072" v="75" actId="20577"/>
          <ac:spMkLst>
            <pc:docMk/>
            <pc:sldMk cId="4237219821" sldId="267"/>
            <ac:spMk id="2" creationId="{69340F66-22F1-28C7-851B-5AE7C430AD66}"/>
          </ac:spMkLst>
        </pc:spChg>
        <pc:spChg chg="add del">
          <ac:chgData name="Maxence Krill" userId="d5e21c2e-dc7f-4b3a-b746-c1b5dc0dcdb9" providerId="ADAL" clId="{14DF4F9F-9F12-8648-B561-FE52B495A36B}" dt="2024-01-15T16:03:59.482" v="135" actId="22"/>
          <ac:spMkLst>
            <pc:docMk/>
            <pc:sldMk cId="4237219821" sldId="267"/>
            <ac:spMk id="8" creationId="{9827D285-462F-3BF9-43CB-BD721BCB846E}"/>
          </ac:spMkLst>
        </pc:spChg>
      </pc:sldChg>
      <pc:sldChg chg="modSp mod">
        <pc:chgData name="Maxence Krill" userId="d5e21c2e-dc7f-4b3a-b746-c1b5dc0dcdb9" providerId="ADAL" clId="{14DF4F9F-9F12-8648-B561-FE52B495A36B}" dt="2024-01-15T16:01:51.802" v="76"/>
        <pc:sldMkLst>
          <pc:docMk/>
          <pc:sldMk cId="1818101524" sldId="268"/>
        </pc:sldMkLst>
        <pc:spChg chg="mod">
          <ac:chgData name="Maxence Krill" userId="d5e21c2e-dc7f-4b3a-b746-c1b5dc0dcdb9" providerId="ADAL" clId="{14DF4F9F-9F12-8648-B561-FE52B495A36B}" dt="2024-01-15T16:01:51.802" v="76"/>
          <ac:spMkLst>
            <pc:docMk/>
            <pc:sldMk cId="1818101524" sldId="268"/>
            <ac:spMk id="2" creationId="{69340F66-22F1-28C7-851B-5AE7C430AD66}"/>
          </ac:spMkLst>
        </pc:spChg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3358610132" sldId="270"/>
        </pc:sldMkLst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1684257011" sldId="272"/>
        </pc:sldMkLst>
      </pc:sldChg>
      <pc:sldChg chg="modSp mod">
        <pc:chgData name="Maxence Krill" userId="d5e21c2e-dc7f-4b3a-b746-c1b5dc0dcdb9" providerId="ADAL" clId="{14DF4F9F-9F12-8648-B561-FE52B495A36B}" dt="2024-01-15T16:01:38.065" v="71"/>
        <pc:sldMkLst>
          <pc:docMk/>
          <pc:sldMk cId="490360816" sldId="273"/>
        </pc:sldMkLst>
        <pc:spChg chg="mod">
          <ac:chgData name="Maxence Krill" userId="d5e21c2e-dc7f-4b3a-b746-c1b5dc0dcdb9" providerId="ADAL" clId="{14DF4F9F-9F12-8648-B561-FE52B495A36B}" dt="2024-01-15T16:01:38.065" v="71"/>
          <ac:spMkLst>
            <pc:docMk/>
            <pc:sldMk cId="490360816" sldId="273"/>
            <ac:spMk id="2" creationId="{69340F66-22F1-28C7-851B-5AE7C430AD66}"/>
          </ac:spMkLst>
        </pc:spChg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4003704" sldId="275"/>
        </pc:sldMkLst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3743053394" sldId="276"/>
        </pc:sldMkLst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2601929396" sldId="277"/>
        </pc:sldMkLst>
      </pc:sldChg>
      <pc:sldChg chg="addSp modSp add del mod modTransition modAnim modShow">
        <pc:chgData name="Maxence Krill" userId="d5e21c2e-dc7f-4b3a-b746-c1b5dc0dcdb9" providerId="ADAL" clId="{14DF4F9F-9F12-8648-B561-FE52B495A36B}" dt="2024-01-15T17:27:35.281" v="980" actId="2696"/>
        <pc:sldMkLst>
          <pc:docMk/>
          <pc:sldMk cId="2208198107" sldId="286"/>
        </pc:sldMkLst>
        <pc:graphicFrameChg chg="add mod">
          <ac:chgData name="Maxence Krill" userId="d5e21c2e-dc7f-4b3a-b746-c1b5dc0dcdb9" providerId="ADAL" clId="{14DF4F9F-9F12-8648-B561-FE52B495A36B}" dt="2024-01-15T17:22:38.085" v="914"/>
          <ac:graphicFrameMkLst>
            <pc:docMk/>
            <pc:sldMk cId="2208198107" sldId="286"/>
            <ac:graphicFrameMk id="3" creationId="{E4E68C9E-0920-8190-FDD1-4B38EB8345DA}"/>
          </ac:graphicFrameMkLst>
        </pc:graphicFrameChg>
      </pc:sldChg>
      <pc:sldChg chg="modTransition">
        <pc:chgData name="Maxence Krill" userId="d5e21c2e-dc7f-4b3a-b746-c1b5dc0dcdb9" providerId="ADAL" clId="{14DF4F9F-9F12-8648-B561-FE52B495A36B}" dt="2024-01-15T16:02:18.772" v="80"/>
        <pc:sldMkLst>
          <pc:docMk/>
          <pc:sldMk cId="1436329212" sldId="310"/>
        </pc:sldMkLst>
      </pc:sldChg>
      <pc:sldChg chg="add del mod modShow">
        <pc:chgData name="Maxence Krill" userId="d5e21c2e-dc7f-4b3a-b746-c1b5dc0dcdb9" providerId="ADAL" clId="{14DF4F9F-9F12-8648-B561-FE52B495A36B}" dt="2024-01-15T17:31:47.328" v="1009" actId="2696"/>
        <pc:sldMkLst>
          <pc:docMk/>
          <pc:sldMk cId="193774573" sldId="331"/>
        </pc:sldMkLst>
      </pc:sldChg>
      <pc:sldChg chg="add del mod modShow">
        <pc:chgData name="Maxence Krill" userId="d5e21c2e-dc7f-4b3a-b746-c1b5dc0dcdb9" providerId="ADAL" clId="{14DF4F9F-9F12-8648-B561-FE52B495A36B}" dt="2024-01-15T17:27:36.890" v="981" actId="2696"/>
        <pc:sldMkLst>
          <pc:docMk/>
          <pc:sldMk cId="679701602" sldId="332"/>
        </pc:sldMkLst>
      </pc:sldChg>
      <pc:sldChg chg="add del mod modShow">
        <pc:chgData name="Maxence Krill" userId="d5e21c2e-dc7f-4b3a-b746-c1b5dc0dcdb9" providerId="ADAL" clId="{14DF4F9F-9F12-8648-B561-FE52B495A36B}" dt="2024-01-15T17:29:34.406" v="989" actId="2696"/>
        <pc:sldMkLst>
          <pc:docMk/>
          <pc:sldMk cId="2805121970" sldId="333"/>
        </pc:sldMkLst>
      </pc:sldChg>
      <pc:sldChg chg="add del mod modShow">
        <pc:chgData name="Maxence Krill" userId="d5e21c2e-dc7f-4b3a-b746-c1b5dc0dcdb9" providerId="ADAL" clId="{14DF4F9F-9F12-8648-B561-FE52B495A36B}" dt="2024-01-15T17:31:48.028" v="1010" actId="2696"/>
        <pc:sldMkLst>
          <pc:docMk/>
          <pc:sldMk cId="1623528634" sldId="335"/>
        </pc:sldMkLst>
      </pc:sldChg>
      <pc:sldChg chg="modSp mod modTransition">
        <pc:chgData name="Maxence Krill" userId="d5e21c2e-dc7f-4b3a-b746-c1b5dc0dcdb9" providerId="ADAL" clId="{14DF4F9F-9F12-8648-B561-FE52B495A36B}" dt="2024-01-15T16:02:18.772" v="80"/>
        <pc:sldMkLst>
          <pc:docMk/>
          <pc:sldMk cId="3869341842" sldId="344"/>
        </pc:sldMkLst>
        <pc:spChg chg="mod">
          <ac:chgData name="Maxence Krill" userId="d5e21c2e-dc7f-4b3a-b746-c1b5dc0dcdb9" providerId="ADAL" clId="{14DF4F9F-9F12-8648-B561-FE52B495A36B}" dt="2024-01-15T16:01:38.264" v="72" actId="20577"/>
          <ac:spMkLst>
            <pc:docMk/>
            <pc:sldMk cId="3869341842" sldId="344"/>
            <ac:spMk id="2" creationId="{69340F66-22F1-28C7-851B-5AE7C430AD66}"/>
          </ac:spMkLst>
        </pc:spChg>
      </pc:sldChg>
      <pc:sldChg chg="modSp mod modTransition">
        <pc:chgData name="Maxence Krill" userId="d5e21c2e-dc7f-4b3a-b746-c1b5dc0dcdb9" providerId="ADAL" clId="{14DF4F9F-9F12-8648-B561-FE52B495A36B}" dt="2024-01-15T16:02:18.772" v="80"/>
        <pc:sldMkLst>
          <pc:docMk/>
          <pc:sldMk cId="2071889896" sldId="350"/>
        </pc:sldMkLst>
        <pc:graphicFrameChg chg="modGraphic">
          <ac:chgData name="Maxence Krill" userId="d5e21c2e-dc7f-4b3a-b746-c1b5dc0dcdb9" providerId="ADAL" clId="{14DF4F9F-9F12-8648-B561-FE52B495A36B}" dt="2024-01-15T13:08:47.626" v="24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</pc:sldChg>
      <pc:sldChg chg="modSp mod modTransition">
        <pc:chgData name="Maxence Krill" userId="d5e21c2e-dc7f-4b3a-b746-c1b5dc0dcdb9" providerId="ADAL" clId="{14DF4F9F-9F12-8648-B561-FE52B495A36B}" dt="2024-01-15T16:04:04.500" v="147"/>
        <pc:sldMkLst>
          <pc:docMk/>
          <pc:sldMk cId="765845335" sldId="352"/>
        </pc:sldMkLst>
        <pc:spChg chg="mod">
          <ac:chgData name="Maxence Krill" userId="d5e21c2e-dc7f-4b3a-b746-c1b5dc0dcdb9" providerId="ADAL" clId="{14DF4F9F-9F12-8648-B561-FE52B495A36B}" dt="2024-01-15T15:58:56.138" v="32" actId="20577"/>
          <ac:spMkLst>
            <pc:docMk/>
            <pc:sldMk cId="765845335" sldId="352"/>
            <ac:spMk id="3" creationId="{7BDE0992-DA98-DD1C-4D8A-FA182BDA4A39}"/>
          </ac:spMkLst>
        </pc:spChg>
      </pc:sldChg>
      <pc:sldChg chg="modTransition">
        <pc:chgData name="Maxence Krill" userId="d5e21c2e-dc7f-4b3a-b746-c1b5dc0dcdb9" providerId="ADAL" clId="{14DF4F9F-9F12-8648-B561-FE52B495A36B}" dt="2024-01-15T16:02:18.772" v="80"/>
        <pc:sldMkLst>
          <pc:docMk/>
          <pc:sldMk cId="1918308757" sldId="353"/>
        </pc:sldMkLst>
      </pc:sldChg>
      <pc:sldChg chg="modTransition">
        <pc:chgData name="Maxence Krill" userId="d5e21c2e-dc7f-4b3a-b746-c1b5dc0dcdb9" providerId="ADAL" clId="{14DF4F9F-9F12-8648-B561-FE52B495A36B}" dt="2024-01-15T16:02:18.772" v="80"/>
        <pc:sldMkLst>
          <pc:docMk/>
          <pc:sldMk cId="1539911401" sldId="379"/>
        </pc:sldMkLst>
      </pc:sldChg>
      <pc:sldChg chg="modSp modAnim">
        <pc:chgData name="Maxence Krill" userId="d5e21c2e-dc7f-4b3a-b746-c1b5dc0dcdb9" providerId="ADAL" clId="{14DF4F9F-9F12-8648-B561-FE52B495A36B}" dt="2024-01-15T16:55:29.357" v="605" actId="20577"/>
        <pc:sldMkLst>
          <pc:docMk/>
          <pc:sldMk cId="418923457" sldId="398"/>
        </pc:sldMkLst>
        <pc:graphicFrameChg chg="mod">
          <ac:chgData name="Maxence Krill" userId="d5e21c2e-dc7f-4b3a-b746-c1b5dc0dcdb9" providerId="ADAL" clId="{14DF4F9F-9F12-8648-B561-FE52B495A36B}" dt="2024-01-15T16:55:29.357" v="605" actId="20577"/>
          <ac:graphicFrameMkLst>
            <pc:docMk/>
            <pc:sldMk cId="418923457" sldId="398"/>
            <ac:graphicFrameMk id="11" creationId="{F12984EB-44CF-AF2D-CAC1-955DE3CCDD3F}"/>
          </ac:graphicFrameMkLst>
        </pc:graphicFrameChg>
      </pc:sldChg>
      <pc:sldChg chg="modSp del mod">
        <pc:chgData name="Maxence Krill" userId="d5e21c2e-dc7f-4b3a-b746-c1b5dc0dcdb9" providerId="ADAL" clId="{14DF4F9F-9F12-8648-B561-FE52B495A36B}" dt="2024-01-15T17:03:33.776" v="885" actId="2696"/>
        <pc:sldMkLst>
          <pc:docMk/>
          <pc:sldMk cId="3260327191" sldId="399"/>
        </pc:sldMkLst>
        <pc:spChg chg="mod">
          <ac:chgData name="Maxence Krill" userId="d5e21c2e-dc7f-4b3a-b746-c1b5dc0dcdb9" providerId="ADAL" clId="{14DF4F9F-9F12-8648-B561-FE52B495A36B}" dt="2024-01-15T16:58:40.902" v="636" actId="20577"/>
          <ac:spMkLst>
            <pc:docMk/>
            <pc:sldMk cId="3260327191" sldId="399"/>
            <ac:spMk id="6" creationId="{287950EF-680B-2643-065C-6A013834C8C5}"/>
          </ac:spMkLst>
        </pc:spChg>
      </pc:sldChg>
      <pc:sldChg chg="modSp mod">
        <pc:chgData name="Maxence Krill" userId="d5e21c2e-dc7f-4b3a-b746-c1b5dc0dcdb9" providerId="ADAL" clId="{14DF4F9F-9F12-8648-B561-FE52B495A36B}" dt="2024-01-15T13:07:44.840" v="19" actId="20577"/>
        <pc:sldMkLst>
          <pc:docMk/>
          <pc:sldMk cId="4258995466" sldId="423"/>
        </pc:sldMkLst>
        <pc:spChg chg="mod">
          <ac:chgData name="Maxence Krill" userId="d5e21c2e-dc7f-4b3a-b746-c1b5dc0dcdb9" providerId="ADAL" clId="{14DF4F9F-9F12-8648-B561-FE52B495A36B}" dt="2024-01-15T13:07:44.840" v="19" actId="20577"/>
          <ac:spMkLst>
            <pc:docMk/>
            <pc:sldMk cId="4258995466" sldId="423"/>
            <ac:spMk id="4" creationId="{67EEC758-1565-3BD0-5E82-821A601B9ECE}"/>
          </ac:spMkLst>
        </pc:spChg>
      </pc:sldChg>
      <pc:sldChg chg="addSp delSp modSp add mod modAnim">
        <pc:chgData name="Maxence Krill" userId="d5e21c2e-dc7f-4b3a-b746-c1b5dc0dcdb9" providerId="ADAL" clId="{14DF4F9F-9F12-8648-B561-FE52B495A36B}" dt="2024-01-15T13:02:57.065" v="17"/>
        <pc:sldMkLst>
          <pc:docMk/>
          <pc:sldMk cId="3602552724" sldId="433"/>
        </pc:sldMkLst>
        <pc:spChg chg="mod">
          <ac:chgData name="Maxence Krill" userId="d5e21c2e-dc7f-4b3a-b746-c1b5dc0dcdb9" providerId="ADAL" clId="{14DF4F9F-9F12-8648-B561-FE52B495A36B}" dt="2024-01-15T12:43:30.655" v="1"/>
          <ac:spMkLst>
            <pc:docMk/>
            <pc:sldMk cId="3602552724" sldId="433"/>
            <ac:spMk id="2" creationId="{69340F66-22F1-28C7-851B-5AE7C430AD66}"/>
          </ac:spMkLst>
        </pc:spChg>
        <pc:graphicFrameChg chg="add mod">
          <ac:chgData name="Maxence Krill" userId="d5e21c2e-dc7f-4b3a-b746-c1b5dc0dcdb9" providerId="ADAL" clId="{14DF4F9F-9F12-8648-B561-FE52B495A36B}" dt="2024-01-15T13:02:57.065" v="17"/>
          <ac:graphicFrameMkLst>
            <pc:docMk/>
            <pc:sldMk cId="3602552724" sldId="433"/>
            <ac:graphicFrameMk id="3" creationId="{5B6B360A-B9D4-BE87-0740-929B2A021598}"/>
          </ac:graphicFrameMkLst>
        </pc:graphicFrameChg>
        <pc:graphicFrameChg chg="del mod">
          <ac:chgData name="Maxence Krill" userId="d5e21c2e-dc7f-4b3a-b746-c1b5dc0dcdb9" providerId="ADAL" clId="{14DF4F9F-9F12-8648-B561-FE52B495A36B}" dt="2024-01-15T13:02:56.450" v="16" actId="478"/>
          <ac:graphicFrameMkLst>
            <pc:docMk/>
            <pc:sldMk cId="3602552724" sldId="433"/>
            <ac:graphicFrameMk id="19" creationId="{049279A6-68DA-FBA3-E4BE-8219103C20A0}"/>
          </ac:graphicFrameMkLst>
        </pc:graphicFrameChg>
      </pc:sldChg>
      <pc:sldChg chg="add del mod modShow">
        <pc:chgData name="Maxence Krill" userId="d5e21c2e-dc7f-4b3a-b746-c1b5dc0dcdb9" providerId="ADAL" clId="{14DF4F9F-9F12-8648-B561-FE52B495A36B}" dt="2024-01-15T15:14:34.380" v="27" actId="2696"/>
        <pc:sldMkLst>
          <pc:docMk/>
          <pc:sldMk cId="843989763" sldId="434"/>
        </pc:sldMkLst>
      </pc:sldChg>
      <pc:sldChg chg="modSp add mod">
        <pc:chgData name="Maxence Krill" userId="d5e21c2e-dc7f-4b3a-b746-c1b5dc0dcdb9" providerId="ADAL" clId="{14DF4F9F-9F12-8648-B561-FE52B495A36B}" dt="2024-01-15T17:03:04.770" v="884" actId="404"/>
        <pc:sldMkLst>
          <pc:docMk/>
          <pc:sldMk cId="3765479092" sldId="434"/>
        </pc:sldMkLst>
        <pc:spChg chg="mod">
          <ac:chgData name="Maxence Krill" userId="d5e21c2e-dc7f-4b3a-b746-c1b5dc0dcdb9" providerId="ADAL" clId="{14DF4F9F-9F12-8648-B561-FE52B495A36B}" dt="2024-01-15T17:03:04.770" v="884" actId="404"/>
          <ac:spMkLst>
            <pc:docMk/>
            <pc:sldMk cId="3765479092" sldId="434"/>
            <ac:spMk id="6" creationId="{287950EF-680B-2643-065C-6A013834C8C5}"/>
          </ac:spMkLst>
        </pc:spChg>
      </pc:sldChg>
      <pc:sldChg chg="addSp delSp modSp add mod modAnim">
        <pc:chgData name="Maxence Krill" userId="d5e21c2e-dc7f-4b3a-b746-c1b5dc0dcdb9" providerId="ADAL" clId="{14DF4F9F-9F12-8648-B561-FE52B495A36B}" dt="2024-01-15T17:32:17.347" v="1012"/>
        <pc:sldMkLst>
          <pc:docMk/>
          <pc:sldMk cId="387155343" sldId="435"/>
        </pc:sldMkLst>
        <pc:spChg chg="mod">
          <ac:chgData name="Maxence Krill" userId="d5e21c2e-dc7f-4b3a-b746-c1b5dc0dcdb9" providerId="ADAL" clId="{14DF4F9F-9F12-8648-B561-FE52B495A36B}" dt="2024-01-15T17:04:20.031" v="913" actId="20577"/>
          <ac:spMkLst>
            <pc:docMk/>
            <pc:sldMk cId="387155343" sldId="435"/>
            <ac:spMk id="2" creationId="{69340F66-22F1-28C7-851B-5AE7C430AD66}"/>
          </ac:spMkLst>
        </pc:spChg>
        <pc:spChg chg="del mod">
          <ac:chgData name="Maxence Krill" userId="d5e21c2e-dc7f-4b3a-b746-c1b5dc0dcdb9" providerId="ADAL" clId="{14DF4F9F-9F12-8648-B561-FE52B495A36B}" dt="2024-01-15T17:22:42.758" v="917"/>
          <ac:spMkLst>
            <pc:docMk/>
            <pc:sldMk cId="387155343" sldId="435"/>
            <ac:spMk id="6" creationId="{287950EF-680B-2643-065C-6A013834C8C5}"/>
          </ac:spMkLst>
        </pc:spChg>
        <pc:graphicFrameChg chg="add mod">
          <ac:chgData name="Maxence Krill" userId="d5e21c2e-dc7f-4b3a-b746-c1b5dc0dcdb9" providerId="ADAL" clId="{14DF4F9F-9F12-8648-B561-FE52B495A36B}" dt="2024-01-15T17:25:15.056" v="941" actId="113"/>
          <ac:graphicFrameMkLst>
            <pc:docMk/>
            <pc:sldMk cId="387155343" sldId="435"/>
            <ac:graphicFrameMk id="4" creationId="{6084FC50-48DB-8522-814D-3D5789A33869}"/>
          </ac:graphicFrameMkLst>
        </pc:graphicFrameChg>
        <pc:picChg chg="add del mod">
          <ac:chgData name="Maxence Krill" userId="d5e21c2e-dc7f-4b3a-b746-c1b5dc0dcdb9" providerId="ADAL" clId="{14DF4F9F-9F12-8648-B561-FE52B495A36B}" dt="2024-01-15T17:25:30.577" v="949" actId="478"/>
          <ac:picMkLst>
            <pc:docMk/>
            <pc:sldMk cId="387155343" sldId="435"/>
            <ac:picMk id="5" creationId="{2AC97719-7C03-6329-2C01-5D808DB202A5}"/>
          </ac:picMkLst>
        </pc:picChg>
        <pc:picChg chg="add mod">
          <ac:chgData name="Maxence Krill" userId="d5e21c2e-dc7f-4b3a-b746-c1b5dc0dcdb9" providerId="ADAL" clId="{14DF4F9F-9F12-8648-B561-FE52B495A36B}" dt="2024-01-15T17:27:27.724" v="978" actId="1076"/>
          <ac:picMkLst>
            <pc:docMk/>
            <pc:sldMk cId="387155343" sldId="435"/>
            <ac:picMk id="8" creationId="{0E78BE8F-C178-1559-BECA-79FCD849139F}"/>
          </ac:picMkLst>
        </pc:picChg>
      </pc:sldChg>
      <pc:sldChg chg="addSp delSp modSp add del mod ord modShow">
        <pc:chgData name="Maxence Krill" userId="d5e21c2e-dc7f-4b3a-b746-c1b5dc0dcdb9" providerId="ADAL" clId="{14DF4F9F-9F12-8648-B561-FE52B495A36B}" dt="2024-01-15T16:57:35.057" v="606" actId="2696"/>
        <pc:sldMkLst>
          <pc:docMk/>
          <pc:sldMk cId="2351452082" sldId="435"/>
        </pc:sldMkLst>
        <pc:spChg chg="add del mod">
          <ac:chgData name="Maxence Krill" userId="d5e21c2e-dc7f-4b3a-b746-c1b5dc0dcdb9" providerId="ADAL" clId="{14DF4F9F-9F12-8648-B561-FE52B495A36B}" dt="2024-01-15T16:45:30.689" v="173" actId="20577"/>
          <ac:spMkLst>
            <pc:docMk/>
            <pc:sldMk cId="2351452082" sldId="435"/>
            <ac:spMk id="29" creationId="{5B80CFD5-63AF-87AA-2698-475218044A6D}"/>
          </ac:spMkLst>
        </pc:spChg>
        <pc:graphicFrameChg chg="mod">
          <ac:chgData name="Maxence Krill" userId="d5e21c2e-dc7f-4b3a-b746-c1b5dc0dcdb9" providerId="ADAL" clId="{14DF4F9F-9F12-8648-B561-FE52B495A36B}" dt="2024-01-15T16:45:22.422" v="169" actId="20577"/>
          <ac:graphicFrameMkLst>
            <pc:docMk/>
            <pc:sldMk cId="2351452082" sldId="435"/>
            <ac:graphicFrameMk id="11" creationId="{F12984EB-44CF-AF2D-CAC1-955DE3CCDD3F}"/>
          </ac:graphicFrameMkLst>
        </pc:graphicFrameChg>
      </pc:sldChg>
      <pc:sldChg chg="addSp delSp modSp add mod ord modAnim">
        <pc:chgData name="Maxence Krill" userId="d5e21c2e-dc7f-4b3a-b746-c1b5dc0dcdb9" providerId="ADAL" clId="{14DF4F9F-9F12-8648-B561-FE52B495A36B}" dt="2024-01-15T17:32:14.897" v="1011"/>
        <pc:sldMkLst>
          <pc:docMk/>
          <pc:sldMk cId="583592135" sldId="436"/>
        </pc:sldMkLst>
        <pc:picChg chg="add mod">
          <ac:chgData name="Maxence Krill" userId="d5e21c2e-dc7f-4b3a-b746-c1b5dc0dcdb9" providerId="ADAL" clId="{14DF4F9F-9F12-8648-B561-FE52B495A36B}" dt="2024-01-15T17:27:31.759" v="979" actId="1076"/>
          <ac:picMkLst>
            <pc:docMk/>
            <pc:sldMk cId="583592135" sldId="436"/>
            <ac:picMk id="5" creationId="{93D86EF3-FFDB-41EB-44D4-846D9B50BDAA}"/>
          </ac:picMkLst>
        </pc:picChg>
        <pc:picChg chg="add del mod">
          <ac:chgData name="Maxence Krill" userId="d5e21c2e-dc7f-4b3a-b746-c1b5dc0dcdb9" providerId="ADAL" clId="{14DF4F9F-9F12-8648-B561-FE52B495A36B}" dt="2024-01-15T17:26:55.452" v="975" actId="478"/>
          <ac:picMkLst>
            <pc:docMk/>
            <pc:sldMk cId="583592135" sldId="436"/>
            <ac:picMk id="8" creationId="{0E78BE8F-C178-1559-BECA-79FCD849139F}"/>
          </ac:picMkLst>
        </pc:picChg>
      </pc:sldChg>
      <pc:sldChg chg="add del mod modShow">
        <pc:chgData name="Maxence Krill" userId="d5e21c2e-dc7f-4b3a-b746-c1b5dc0dcdb9" providerId="ADAL" clId="{14DF4F9F-9F12-8648-B561-FE52B495A36B}" dt="2024-01-15T16:57:54.103" v="608" actId="2696"/>
        <pc:sldMkLst>
          <pc:docMk/>
          <pc:sldMk cId="2355530423" sldId="436"/>
        </pc:sldMkLst>
      </pc:sldChg>
      <pc:sldChg chg="add del">
        <pc:chgData name="Maxence Krill" userId="d5e21c2e-dc7f-4b3a-b746-c1b5dc0dcdb9" providerId="ADAL" clId="{14DF4F9F-9F12-8648-B561-FE52B495A36B}" dt="2024-01-15T17:26:51.864" v="972"/>
        <pc:sldMkLst>
          <pc:docMk/>
          <pc:sldMk cId="1033647393" sldId="437"/>
        </pc:sldMkLst>
      </pc:sldChg>
      <pc:sldChg chg="modSp add del mod">
        <pc:chgData name="Maxence Krill" userId="d5e21c2e-dc7f-4b3a-b746-c1b5dc0dcdb9" providerId="ADAL" clId="{14DF4F9F-9F12-8648-B561-FE52B495A36B}" dt="2024-01-15T16:04:21.748" v="164" actId="2696"/>
        <pc:sldMkLst>
          <pc:docMk/>
          <pc:sldMk cId="1151512776" sldId="437"/>
        </pc:sldMkLst>
        <pc:spChg chg="mod">
          <ac:chgData name="Maxence Krill" userId="d5e21c2e-dc7f-4b3a-b746-c1b5dc0dcdb9" providerId="ADAL" clId="{14DF4F9F-9F12-8648-B561-FE52B495A36B}" dt="2024-01-15T16:04:18.884" v="163" actId="20577"/>
          <ac:spMkLst>
            <pc:docMk/>
            <pc:sldMk cId="1151512776" sldId="437"/>
            <ac:spMk id="2" creationId="{F4321927-C265-BCC4-5AE0-473A257280CB}"/>
          </ac:spMkLst>
        </pc:spChg>
        <pc:spChg chg="mod">
          <ac:chgData name="Maxence Krill" userId="d5e21c2e-dc7f-4b3a-b746-c1b5dc0dcdb9" providerId="ADAL" clId="{14DF4F9F-9F12-8648-B561-FE52B495A36B}" dt="2024-01-15T16:04:15.081" v="162" actId="14100"/>
          <ac:spMkLst>
            <pc:docMk/>
            <pc:sldMk cId="1151512776" sldId="437"/>
            <ac:spMk id="3" creationId="{7BDE0992-DA98-DD1C-4D8A-FA182BDA4A39}"/>
          </ac:spMkLst>
        </pc:spChg>
      </pc:sldChg>
      <pc:sldChg chg="addSp delSp modSp add mod modAnim">
        <pc:chgData name="Maxence Krill" userId="d5e21c2e-dc7f-4b3a-b746-c1b5dc0dcdb9" providerId="ADAL" clId="{14DF4F9F-9F12-8648-B561-FE52B495A36B}" dt="2024-01-15T17:32:20.605" v="1013"/>
        <pc:sldMkLst>
          <pc:docMk/>
          <pc:sldMk cId="1436751076" sldId="437"/>
        </pc:sldMkLst>
        <pc:picChg chg="add mod">
          <ac:chgData name="Maxence Krill" userId="d5e21c2e-dc7f-4b3a-b746-c1b5dc0dcdb9" providerId="ADAL" clId="{14DF4F9F-9F12-8648-B561-FE52B495A36B}" dt="2024-01-15T17:28:23.307" v="988" actId="1076"/>
          <ac:picMkLst>
            <pc:docMk/>
            <pc:sldMk cId="1436751076" sldId="437"/>
            <ac:picMk id="5" creationId="{934099F2-9496-A2E3-C6A3-F9D1B26B1E7D}"/>
          </ac:picMkLst>
        </pc:picChg>
        <pc:picChg chg="del">
          <ac:chgData name="Maxence Krill" userId="d5e21c2e-dc7f-4b3a-b746-c1b5dc0dcdb9" providerId="ADAL" clId="{14DF4F9F-9F12-8648-B561-FE52B495A36B}" dt="2024-01-15T17:27:43.462" v="983" actId="478"/>
          <ac:picMkLst>
            <pc:docMk/>
            <pc:sldMk cId="1436751076" sldId="437"/>
            <ac:picMk id="8" creationId="{0E78BE8F-C178-1559-BECA-79FCD849139F}"/>
          </ac:picMkLst>
        </pc:picChg>
      </pc:sldChg>
      <pc:sldChg chg="addSp modSp add mod modAnim">
        <pc:chgData name="Maxence Krill" userId="d5e21c2e-dc7f-4b3a-b746-c1b5dc0dcdb9" providerId="ADAL" clId="{14DF4F9F-9F12-8648-B561-FE52B495A36B}" dt="2024-01-15T17:32:22.895" v="1014"/>
        <pc:sldMkLst>
          <pc:docMk/>
          <pc:sldMk cId="153671477" sldId="438"/>
        </pc:sldMkLst>
        <pc:picChg chg="add mod modCrop">
          <ac:chgData name="Maxence Krill" userId="d5e21c2e-dc7f-4b3a-b746-c1b5dc0dcdb9" providerId="ADAL" clId="{14DF4F9F-9F12-8648-B561-FE52B495A36B}" dt="2024-01-15T17:31:42.290" v="1007" actId="1076"/>
          <ac:picMkLst>
            <pc:docMk/>
            <pc:sldMk cId="153671477" sldId="438"/>
            <ac:picMk id="5" creationId="{97755F30-B60F-4878-0503-17F89529C788}"/>
          </ac:picMkLst>
        </pc:picChg>
        <pc:picChg chg="add mod modCrop">
          <ac:chgData name="Maxence Krill" userId="d5e21c2e-dc7f-4b3a-b746-c1b5dc0dcdb9" providerId="ADAL" clId="{14DF4F9F-9F12-8648-B561-FE52B495A36B}" dt="2024-01-15T17:31:42.290" v="1007" actId="1076"/>
          <ac:picMkLst>
            <pc:docMk/>
            <pc:sldMk cId="153671477" sldId="438"/>
            <ac:picMk id="6" creationId="{18014E93-0972-C4EA-443E-6899A43529AE}"/>
          </ac:picMkLst>
        </pc:picChg>
      </pc:sldChg>
      <pc:sldChg chg="add del">
        <pc:chgData name="Maxence Krill" userId="d5e21c2e-dc7f-4b3a-b746-c1b5dc0dcdb9" providerId="ADAL" clId="{14DF4F9F-9F12-8648-B561-FE52B495A36B}" dt="2024-01-15T17:31:45.170" v="1008" actId="2696"/>
        <pc:sldMkLst>
          <pc:docMk/>
          <pc:sldMk cId="801348580" sldId="439"/>
        </pc:sldMkLst>
      </pc:sldChg>
    </pc:docChg>
  </pc:docChgLst>
  <pc:docChgLst>
    <pc:chgData name="Maxence Krill" userId="d5e21c2e-dc7f-4b3a-b746-c1b5dc0dcdb9" providerId="ADAL" clId="{FBEED4B2-6630-4043-A6E0-45482F02E9FA}"/>
    <pc:docChg chg="undo custSel addSld delSld modSld sldOrd modSection">
      <pc:chgData name="Maxence Krill" userId="d5e21c2e-dc7f-4b3a-b746-c1b5dc0dcdb9" providerId="ADAL" clId="{FBEED4B2-6630-4043-A6E0-45482F02E9FA}" dt="2024-01-08T14:04:33.351" v="694" actId="1076"/>
      <pc:docMkLst>
        <pc:docMk/>
      </pc:docMkLst>
      <pc:sldChg chg="modTransition">
        <pc:chgData name="Maxence Krill" userId="d5e21c2e-dc7f-4b3a-b746-c1b5dc0dcdb9" providerId="ADAL" clId="{FBEED4B2-6630-4043-A6E0-45482F02E9FA}" dt="2024-01-08T13:44:08.635" v="625"/>
        <pc:sldMkLst>
          <pc:docMk/>
          <pc:sldMk cId="439596211" sldId="25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24995839" sldId="25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193362059" sldId="26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887379590" sldId="26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64562679" sldId="26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062648613" sldId="26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180168721" sldId="26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237219821" sldId="26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818101524" sldId="268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185346399" sldId="269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358610132" sldId="27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106224622" sldId="27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684257011" sldId="27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90360816" sldId="27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03704" sldId="27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743053394" sldId="27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601929396" sldId="27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090086175" sldId="278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345550878" sldId="297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292654477" sldId="298"/>
        </pc:sldMkLst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3878921275" sldId="300"/>
        </pc:sldMkLst>
        <pc:spChg chg="mod">
          <ac:chgData name="Maxence Krill" userId="d5e21c2e-dc7f-4b3a-b746-c1b5dc0dcdb9" providerId="ADAL" clId="{FBEED4B2-6630-4043-A6E0-45482F02E9FA}" dt="2024-01-08T13:28:12.879" v="256" actId="27636"/>
          <ac:spMkLst>
            <pc:docMk/>
            <pc:sldMk cId="3878921275" sldId="300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288464587" sldId="301"/>
        </pc:sldMkLst>
        <pc:spChg chg="mod">
          <ac:chgData name="Maxence Krill" userId="d5e21c2e-dc7f-4b3a-b746-c1b5dc0dcdb9" providerId="ADAL" clId="{FBEED4B2-6630-4043-A6E0-45482F02E9FA}" dt="2024-01-08T13:28:13.039" v="260" actId="27636"/>
          <ac:spMkLst>
            <pc:docMk/>
            <pc:sldMk cId="4288464587" sldId="301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3076485084" sldId="302"/>
        </pc:sldMkLst>
        <pc:spChg chg="mod">
          <ac:chgData name="Maxence Krill" userId="d5e21c2e-dc7f-4b3a-b746-c1b5dc0dcdb9" providerId="ADAL" clId="{FBEED4B2-6630-4043-A6E0-45482F02E9FA}" dt="2024-01-08T13:28:12.999" v="257" actId="27636"/>
          <ac:spMkLst>
            <pc:docMk/>
            <pc:sldMk cId="3076485084" sldId="302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705082305" sldId="303"/>
        </pc:sldMkLst>
        <pc:spChg chg="mod">
          <ac:chgData name="Maxence Krill" userId="d5e21c2e-dc7f-4b3a-b746-c1b5dc0dcdb9" providerId="ADAL" clId="{FBEED4B2-6630-4043-A6E0-45482F02E9FA}" dt="2024-01-08T13:28:13.015" v="258" actId="27636"/>
          <ac:spMkLst>
            <pc:docMk/>
            <pc:sldMk cId="1705082305" sldId="303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61388928" sldId="304"/>
        </pc:sldMkLst>
        <pc:spChg chg="mod">
          <ac:chgData name="Maxence Krill" userId="d5e21c2e-dc7f-4b3a-b746-c1b5dc0dcdb9" providerId="ADAL" clId="{FBEED4B2-6630-4043-A6E0-45482F02E9FA}" dt="2024-01-08T13:28:13.031" v="259" actId="27636"/>
          <ac:spMkLst>
            <pc:docMk/>
            <pc:sldMk cId="461388928" sldId="304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493963274" sldId="305"/>
        </pc:sldMkLst>
        <pc:spChg chg="mod">
          <ac:chgData name="Maxence Krill" userId="d5e21c2e-dc7f-4b3a-b746-c1b5dc0dcdb9" providerId="ADAL" clId="{FBEED4B2-6630-4043-A6E0-45482F02E9FA}" dt="2024-01-08T13:28:13.047" v="261" actId="27636"/>
          <ac:spMkLst>
            <pc:docMk/>
            <pc:sldMk cId="2493963274" sldId="305"/>
            <ac:spMk id="2" creationId="{00000000-0000-0000-0000-000000000000}"/>
          </ac:spMkLst>
        </pc:spChg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584357981" sldId="308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733097251" sldId="309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436329212" sldId="310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836501161" sldId="31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974000327" sldId="31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577949697" sldId="31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988908151" sldId="314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988082809" sldId="315"/>
        </pc:sldMkLst>
      </pc:sldChg>
      <pc:sldChg chg="ord modTransition">
        <pc:chgData name="Maxence Krill" userId="d5e21c2e-dc7f-4b3a-b746-c1b5dc0dcdb9" providerId="ADAL" clId="{FBEED4B2-6630-4043-A6E0-45482F02E9FA}" dt="2024-01-08T13:44:33.095" v="626"/>
        <pc:sldMkLst>
          <pc:docMk/>
          <pc:sldMk cId="324082246" sldId="316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899897118" sldId="317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287906683" sldId="32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920967651" sldId="325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3647611975" sldId="326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1966350438" sldId="327"/>
        </pc:sldMkLst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2977338157" sldId="328"/>
        </pc:sldMkLst>
        <pc:spChg chg="mod">
          <ac:chgData name="Maxence Krill" userId="d5e21c2e-dc7f-4b3a-b746-c1b5dc0dcdb9" providerId="ADAL" clId="{FBEED4B2-6630-4043-A6E0-45482F02E9FA}" dt="2024-01-08T13:36:08.589" v="290" actId="14100"/>
          <ac:spMkLst>
            <pc:docMk/>
            <pc:sldMk cId="2977338157" sldId="328"/>
            <ac:spMk id="16" creationId="{58F2E97C-F905-0C4C-2426-9161EB837CB9}"/>
          </ac:spMkLst>
        </pc:spChg>
        <pc:spChg chg="mod">
          <ac:chgData name="Maxence Krill" userId="d5e21c2e-dc7f-4b3a-b746-c1b5dc0dcdb9" providerId="ADAL" clId="{FBEED4B2-6630-4043-A6E0-45482F02E9FA}" dt="2024-01-08T13:41:28.628" v="525" actId="20577"/>
          <ac:spMkLst>
            <pc:docMk/>
            <pc:sldMk cId="2977338157" sldId="328"/>
            <ac:spMk id="17" creationId="{17393B31-D8FE-576E-9060-F8A0052122A1}"/>
          </ac:spMkLst>
        </pc:spChg>
        <pc:spChg chg="mod">
          <ac:chgData name="Maxence Krill" userId="d5e21c2e-dc7f-4b3a-b746-c1b5dc0dcdb9" providerId="ADAL" clId="{FBEED4B2-6630-4043-A6E0-45482F02E9FA}" dt="2024-01-08T13:34:40.454" v="281" actId="14100"/>
          <ac:spMkLst>
            <pc:docMk/>
            <pc:sldMk cId="2977338157" sldId="328"/>
            <ac:spMk id="20" creationId="{3B7D693E-41AD-1074-97CA-F506C52FF593}"/>
          </ac:spMkLst>
        </pc:spChg>
        <pc:picChg chg="mod modCrop">
          <ac:chgData name="Maxence Krill" userId="d5e21c2e-dc7f-4b3a-b746-c1b5dc0dcdb9" providerId="ADAL" clId="{FBEED4B2-6630-4043-A6E0-45482F02E9FA}" dt="2024-01-08T13:34:32.169" v="278" actId="1076"/>
          <ac:picMkLst>
            <pc:docMk/>
            <pc:sldMk cId="2977338157" sldId="328"/>
            <ac:picMk id="15" creationId="{9469981F-7D41-9F85-22EE-68F2CD5124DB}"/>
          </ac:picMkLst>
        </pc:picChg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3598585340" sldId="329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812274466" sldId="330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2732725993" sldId="33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994031077" sldId="33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457551424" sldId="33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504330482" sldId="334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736925888" sldId="33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51390214" sldId="33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564068542" sldId="338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023950316" sldId="339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526853987" sldId="34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529961737" sldId="34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22361734" sldId="34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869341842" sldId="344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377999889" sldId="34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786362810" sldId="34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767316814" sldId="34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346867546" sldId="348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071889896" sldId="350"/>
        </pc:sldMkLst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765845335" sldId="352"/>
        </pc:sldMkLst>
        <pc:spChg chg="mod">
          <ac:chgData name="Maxence Krill" userId="d5e21c2e-dc7f-4b3a-b746-c1b5dc0dcdb9" providerId="ADAL" clId="{FBEED4B2-6630-4043-A6E0-45482F02E9FA}" dt="2023-12-19T07:44:40.577" v="45" actId="6549"/>
          <ac:spMkLst>
            <pc:docMk/>
            <pc:sldMk cId="765845335" sldId="352"/>
            <ac:spMk id="2" creationId="{F4321927-C265-BCC4-5AE0-473A257280CB}"/>
          </ac:spMkLst>
        </pc:spChg>
        <pc:spChg chg="mod">
          <ac:chgData name="Maxence Krill" userId="d5e21c2e-dc7f-4b3a-b746-c1b5dc0dcdb9" providerId="ADAL" clId="{FBEED4B2-6630-4043-A6E0-45482F02E9FA}" dt="2023-12-19T07:43:58.682" v="5" actId="20577"/>
          <ac:spMkLst>
            <pc:docMk/>
            <pc:sldMk cId="765845335" sldId="352"/>
            <ac:spMk id="3" creationId="{7BDE0992-DA98-DD1C-4D8A-FA182BDA4A39}"/>
          </ac:spMkLst>
        </pc:spChg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918308757" sldId="353"/>
        </pc:sldMkLst>
        <pc:spChg chg="mod">
          <ac:chgData name="Maxence Krill" userId="d5e21c2e-dc7f-4b3a-b746-c1b5dc0dcdb9" providerId="ADAL" clId="{FBEED4B2-6630-4043-A6E0-45482F02E9FA}" dt="2023-12-19T07:44:29.401" v="39" actId="20577"/>
          <ac:spMkLst>
            <pc:docMk/>
            <pc:sldMk cId="1918308757" sldId="353"/>
            <ac:spMk id="2" creationId="{69340F66-22F1-28C7-851B-5AE7C430AD66}"/>
          </ac:spMkLst>
        </pc:spChg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7386789" sldId="354"/>
        </pc:sldMkLst>
        <pc:spChg chg="mod">
          <ac:chgData name="Maxence Krill" userId="d5e21c2e-dc7f-4b3a-b746-c1b5dc0dcdb9" providerId="ADAL" clId="{FBEED4B2-6630-4043-A6E0-45482F02E9FA}" dt="2023-12-19T07:44:23.036" v="29" actId="20577"/>
          <ac:spMkLst>
            <pc:docMk/>
            <pc:sldMk cId="7386789" sldId="354"/>
            <ac:spMk id="2" creationId="{69340F66-22F1-28C7-851B-5AE7C430AD66}"/>
          </ac:spMkLst>
        </pc:spChg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115931311" sldId="35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334684452" sldId="36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179441215" sldId="362"/>
        </pc:sldMkLst>
      </pc:sldChg>
      <pc:sldChg chg="mod modTransition">
        <pc:chgData name="Maxence Krill" userId="d5e21c2e-dc7f-4b3a-b746-c1b5dc0dcdb9" providerId="ADAL" clId="{FBEED4B2-6630-4043-A6E0-45482F02E9FA}" dt="2024-01-08T13:44:33.095" v="626"/>
        <pc:sldMkLst>
          <pc:docMk/>
          <pc:sldMk cId="2750745042" sldId="363"/>
        </pc:sldMkLst>
      </pc:sldChg>
      <pc:sldChg chg="modSp modTransition">
        <pc:chgData name="Maxence Krill" userId="d5e21c2e-dc7f-4b3a-b746-c1b5dc0dcdb9" providerId="ADAL" clId="{FBEED4B2-6630-4043-A6E0-45482F02E9FA}" dt="2024-01-08T13:44:33.095" v="626"/>
        <pc:sldMkLst>
          <pc:docMk/>
          <pc:sldMk cId="2760135911" sldId="364"/>
        </pc:sldMkLst>
        <pc:graphicFrameChg chg="mod">
          <ac:chgData name="Maxence Krill" userId="d5e21c2e-dc7f-4b3a-b746-c1b5dc0dcdb9" providerId="ADAL" clId="{FBEED4B2-6630-4043-A6E0-45482F02E9FA}" dt="2023-12-19T07:43:07.471" v="2" actId="207"/>
          <ac:graphicFrameMkLst>
            <pc:docMk/>
            <pc:sldMk cId="2760135911" sldId="364"/>
            <ac:graphicFrameMk id="3" creationId="{03F339C2-4F48-8E42-FA66-DF5C93CD4844}"/>
          </ac:graphicFrameMkLst>
        </pc:graphicFrameChg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163101821" sldId="36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601585855" sldId="366"/>
        </pc:sldMkLst>
      </pc:sldChg>
      <pc:sldChg chg="delSp add del mod">
        <pc:chgData name="Maxence Krill" userId="d5e21c2e-dc7f-4b3a-b746-c1b5dc0dcdb9" providerId="ADAL" clId="{FBEED4B2-6630-4043-A6E0-45482F02E9FA}" dt="2023-12-19T07:45:34.419" v="52" actId="47"/>
        <pc:sldMkLst>
          <pc:docMk/>
          <pc:sldMk cId="344555274" sldId="367"/>
        </pc:sldMkLst>
        <pc:spChg chg="del">
          <ac:chgData name="Maxence Krill" userId="d5e21c2e-dc7f-4b3a-b746-c1b5dc0dcdb9" providerId="ADAL" clId="{FBEED4B2-6630-4043-A6E0-45482F02E9FA}" dt="2023-12-19T07:45:28.049" v="48" actId="478"/>
          <ac:spMkLst>
            <pc:docMk/>
            <pc:sldMk cId="344555274" sldId="367"/>
            <ac:spMk id="25" creationId="{EBB2671C-8A7F-1247-F37F-957CEE910EE9}"/>
          </ac:spMkLst>
        </pc:spChg>
        <pc:graphicFrameChg chg="del">
          <ac:chgData name="Maxence Krill" userId="d5e21c2e-dc7f-4b3a-b746-c1b5dc0dcdb9" providerId="ADAL" clId="{FBEED4B2-6630-4043-A6E0-45482F02E9FA}" dt="2023-12-19T07:45:25.141" v="47" actId="478"/>
          <ac:graphicFrameMkLst>
            <pc:docMk/>
            <pc:sldMk cId="344555274" sldId="367"/>
            <ac:graphicFrameMk id="57" creationId="{983ADF82-99D1-748E-3064-F9655EB9352E}"/>
          </ac:graphicFrameMkLst>
        </pc:graphicFrameChg>
      </pc:sldChg>
      <pc:sldChg chg="addSp delSp modSp add mod ord modTransition">
        <pc:chgData name="Maxence Krill" userId="d5e21c2e-dc7f-4b3a-b746-c1b5dc0dcdb9" providerId="ADAL" clId="{FBEED4B2-6630-4043-A6E0-45482F02E9FA}" dt="2024-01-08T13:44:33.095" v="626"/>
        <pc:sldMkLst>
          <pc:docMk/>
          <pc:sldMk cId="487587419" sldId="368"/>
        </pc:sldMkLst>
        <pc:spChg chg="add del mod">
          <ac:chgData name="Maxence Krill" userId="d5e21c2e-dc7f-4b3a-b746-c1b5dc0dcdb9" providerId="ADAL" clId="{FBEED4B2-6630-4043-A6E0-45482F02E9FA}" dt="2023-12-19T07:49:34.804" v="67" actId="1032"/>
          <ac:spMkLst>
            <pc:docMk/>
            <pc:sldMk cId="487587419" sldId="368"/>
            <ac:spMk id="6" creationId="{287950EF-680B-2643-065C-6A013834C8C5}"/>
          </ac:spMkLst>
        </pc:spChg>
        <pc:graphicFrameChg chg="add del mod modGraphic">
          <ac:chgData name="Maxence Krill" userId="d5e21c2e-dc7f-4b3a-b746-c1b5dc0dcdb9" providerId="ADAL" clId="{FBEED4B2-6630-4043-A6E0-45482F02E9FA}" dt="2023-12-19T07:48:10.643" v="66" actId="1032"/>
          <ac:graphicFrameMkLst>
            <pc:docMk/>
            <pc:sldMk cId="487587419" sldId="368"/>
            <ac:graphicFrameMk id="4" creationId="{A7218296-88E2-ED8F-4BB0-01312B1B7DAA}"/>
          </ac:graphicFrameMkLst>
        </pc:graphicFrameChg>
        <pc:graphicFrameChg chg="add mod modGraphic">
          <ac:chgData name="Maxence Krill" userId="d5e21c2e-dc7f-4b3a-b746-c1b5dc0dcdb9" providerId="ADAL" clId="{FBEED4B2-6630-4043-A6E0-45482F02E9FA}" dt="2023-12-19T07:51:55.802" v="252" actId="2710"/>
          <ac:graphicFrameMkLst>
            <pc:docMk/>
            <pc:sldMk cId="487587419" sldId="368"/>
            <ac:graphicFrameMk id="5" creationId="{DCE3BC47-39D3-D57B-FE43-509CD1F969CC}"/>
          </ac:graphicFrameMkLst>
        </pc:graphicFrameChg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509132028" sldId="369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686637613" sldId="370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177455986" sldId="371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821818053" sldId="372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025285539" sldId="373"/>
        </pc:sldMkLst>
      </pc:sldChg>
      <pc:sldChg chg="modSp add del mod">
        <pc:chgData name="Maxence Krill" userId="d5e21c2e-dc7f-4b3a-b746-c1b5dc0dcdb9" providerId="ADAL" clId="{FBEED4B2-6630-4043-A6E0-45482F02E9FA}" dt="2024-01-08T13:32:37.512" v="266"/>
        <pc:sldMkLst>
          <pc:docMk/>
          <pc:sldMk cId="1323300245" sldId="374"/>
        </pc:sldMkLst>
        <pc:picChg chg="mod modCrop">
          <ac:chgData name="Maxence Krill" userId="d5e21c2e-dc7f-4b3a-b746-c1b5dc0dcdb9" providerId="ADAL" clId="{FBEED4B2-6630-4043-A6E0-45482F02E9FA}" dt="2024-01-08T13:32:25.500" v="265" actId="18131"/>
          <ac:picMkLst>
            <pc:docMk/>
            <pc:sldMk cId="1323300245" sldId="374"/>
            <ac:picMk id="15" creationId="{9469981F-7D41-9F85-22EE-68F2CD5124DB}"/>
          </ac:picMkLst>
        </pc:picChg>
      </pc:sldChg>
      <pc:sldChg chg="addSp delSp modSp add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964795122" sldId="374"/>
        </pc:sldMkLst>
        <pc:spChg chg="add mod">
          <ac:chgData name="Maxence Krill" userId="d5e21c2e-dc7f-4b3a-b746-c1b5dc0dcdb9" providerId="ADAL" clId="{FBEED4B2-6630-4043-A6E0-45482F02E9FA}" dt="2024-01-08T13:41:33.736" v="528" actId="20577"/>
          <ac:spMkLst>
            <pc:docMk/>
            <pc:sldMk cId="1964795122" sldId="374"/>
            <ac:spMk id="4" creationId="{B898FE81-4E4D-545F-EFD8-B857629CB878}"/>
          </ac:spMkLst>
        </pc:spChg>
        <pc:spChg chg="mod">
          <ac:chgData name="Maxence Krill" userId="d5e21c2e-dc7f-4b3a-b746-c1b5dc0dcdb9" providerId="ADAL" clId="{FBEED4B2-6630-4043-A6E0-45482F02E9FA}" dt="2024-01-08T13:36:40.012" v="293" actId="14100"/>
          <ac:spMkLst>
            <pc:docMk/>
            <pc:sldMk cId="1964795122" sldId="374"/>
            <ac:spMk id="9" creationId="{287B8801-BE88-92F1-3C47-CAC594C9ACAB}"/>
          </ac:spMkLst>
        </pc:spChg>
        <pc:spChg chg="mod">
          <ac:chgData name="Maxence Krill" userId="d5e21c2e-dc7f-4b3a-b746-c1b5dc0dcdb9" providerId="ADAL" clId="{FBEED4B2-6630-4043-A6E0-45482F02E9FA}" dt="2024-01-08T13:36:42.746" v="294" actId="14100"/>
          <ac:spMkLst>
            <pc:docMk/>
            <pc:sldMk cId="1964795122" sldId="374"/>
            <ac:spMk id="16" creationId="{58F2E97C-F905-0C4C-2426-9161EB837CB9}"/>
          </ac:spMkLst>
        </pc:spChg>
        <pc:spChg chg="del mod">
          <ac:chgData name="Maxence Krill" userId="d5e21c2e-dc7f-4b3a-b746-c1b5dc0dcdb9" providerId="ADAL" clId="{FBEED4B2-6630-4043-A6E0-45482F02E9FA}" dt="2024-01-08T13:37:53.335" v="324" actId="478"/>
          <ac:spMkLst>
            <pc:docMk/>
            <pc:sldMk cId="1964795122" sldId="374"/>
            <ac:spMk id="17" creationId="{17393B31-D8FE-576E-9060-F8A0052122A1}"/>
          </ac:spMkLst>
        </pc:spChg>
        <pc:spChg chg="mod">
          <ac:chgData name="Maxence Krill" userId="d5e21c2e-dc7f-4b3a-b746-c1b5dc0dcdb9" providerId="ADAL" clId="{FBEED4B2-6630-4043-A6E0-45482F02E9FA}" dt="2024-01-08T13:35:17.547" v="288" actId="14100"/>
          <ac:spMkLst>
            <pc:docMk/>
            <pc:sldMk cId="1964795122" sldId="374"/>
            <ac:spMk id="20" creationId="{3B7D693E-41AD-1074-97CA-F506C52FF593}"/>
          </ac:spMkLst>
        </pc:spChg>
        <pc:picChg chg="mod modCrop">
          <ac:chgData name="Maxence Krill" userId="d5e21c2e-dc7f-4b3a-b746-c1b5dc0dcdb9" providerId="ADAL" clId="{FBEED4B2-6630-4043-A6E0-45482F02E9FA}" dt="2024-01-08T13:35:01.023" v="283" actId="18131"/>
          <ac:picMkLst>
            <pc:docMk/>
            <pc:sldMk cId="1964795122" sldId="374"/>
            <ac:picMk id="15" creationId="{9469981F-7D41-9F85-22EE-68F2CD5124DB}"/>
          </ac:picMkLst>
        </pc:picChg>
      </pc:sldChg>
      <pc:sldChg chg="modSp add del mod">
        <pc:chgData name="Maxence Krill" userId="d5e21c2e-dc7f-4b3a-b746-c1b5dc0dcdb9" providerId="ADAL" clId="{FBEED4B2-6630-4043-A6E0-45482F02E9FA}" dt="2024-01-08T13:34:18.719" v="275"/>
        <pc:sldMkLst>
          <pc:docMk/>
          <pc:sldMk cId="2388987228" sldId="374"/>
        </pc:sldMkLst>
        <pc:picChg chg="mod modCrop">
          <ac:chgData name="Maxence Krill" userId="d5e21c2e-dc7f-4b3a-b746-c1b5dc0dcdb9" providerId="ADAL" clId="{FBEED4B2-6630-4043-A6E0-45482F02E9FA}" dt="2024-01-08T13:34:16.162" v="274" actId="18131"/>
          <ac:picMkLst>
            <pc:docMk/>
            <pc:sldMk cId="2388987228" sldId="374"/>
            <ac:picMk id="15" creationId="{9469981F-7D41-9F85-22EE-68F2CD5124DB}"/>
          </ac:picMkLst>
        </pc:picChg>
      </pc:sldChg>
      <pc:sldChg chg="addSp delSp modSp add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169726777" sldId="375"/>
        </pc:sldMkLst>
        <pc:spChg chg="mod">
          <ac:chgData name="Maxence Krill" userId="d5e21c2e-dc7f-4b3a-b746-c1b5dc0dcdb9" providerId="ADAL" clId="{FBEED4B2-6630-4043-A6E0-45482F02E9FA}" dt="2024-01-08T13:41:08.437" v="477" actId="20577"/>
          <ac:spMkLst>
            <pc:docMk/>
            <pc:sldMk cId="1169726777" sldId="375"/>
            <ac:spMk id="4" creationId="{B898FE81-4E4D-545F-EFD8-B857629CB878}"/>
          </ac:spMkLst>
        </pc:spChg>
        <pc:spChg chg="add mod">
          <ac:chgData name="Maxence Krill" userId="d5e21c2e-dc7f-4b3a-b746-c1b5dc0dcdb9" providerId="ADAL" clId="{FBEED4B2-6630-4043-A6E0-45482F02E9FA}" dt="2024-01-08T13:40:13.733" v="410"/>
          <ac:spMkLst>
            <pc:docMk/>
            <pc:sldMk cId="1169726777" sldId="375"/>
            <ac:spMk id="5" creationId="{BB2BFB9D-F64F-122A-A475-4E4BA38CE088}"/>
          </ac:spMkLst>
        </pc:spChg>
        <pc:spChg chg="mod">
          <ac:chgData name="Maxence Krill" userId="d5e21c2e-dc7f-4b3a-b746-c1b5dc0dcdb9" providerId="ADAL" clId="{FBEED4B2-6630-4043-A6E0-45482F02E9FA}" dt="2024-01-08T13:39:39.736" v="380" actId="14100"/>
          <ac:spMkLst>
            <pc:docMk/>
            <pc:sldMk cId="1169726777" sldId="375"/>
            <ac:spMk id="9" creationId="{287B8801-BE88-92F1-3C47-CAC594C9ACAB}"/>
          </ac:spMkLst>
        </pc:spChg>
        <pc:spChg chg="mod">
          <ac:chgData name="Maxence Krill" userId="d5e21c2e-dc7f-4b3a-b746-c1b5dc0dcdb9" providerId="ADAL" clId="{FBEED4B2-6630-4043-A6E0-45482F02E9FA}" dt="2024-01-08T13:39:51.484" v="382" actId="14100"/>
          <ac:spMkLst>
            <pc:docMk/>
            <pc:sldMk cId="1169726777" sldId="375"/>
            <ac:spMk id="16" creationId="{58F2E97C-F905-0C4C-2426-9161EB837CB9}"/>
          </ac:spMkLst>
        </pc:spChg>
        <pc:spChg chg="del mod">
          <ac:chgData name="Maxence Krill" userId="d5e21c2e-dc7f-4b3a-b746-c1b5dc0dcdb9" providerId="ADAL" clId="{FBEED4B2-6630-4043-A6E0-45482F02E9FA}" dt="2024-01-08T13:40:16.124" v="411" actId="478"/>
          <ac:spMkLst>
            <pc:docMk/>
            <pc:sldMk cId="1169726777" sldId="375"/>
            <ac:spMk id="20" creationId="{3B7D693E-41AD-1074-97CA-F506C52FF593}"/>
          </ac:spMkLst>
        </pc:spChg>
      </pc:sldChg>
      <pc:sldChg chg="addSp delSp modSp add mod ord modTransition">
        <pc:chgData name="Maxence Krill" userId="d5e21c2e-dc7f-4b3a-b746-c1b5dc0dcdb9" providerId="ADAL" clId="{FBEED4B2-6630-4043-A6E0-45482F02E9FA}" dt="2024-01-08T13:44:33.095" v="626"/>
        <pc:sldMkLst>
          <pc:docMk/>
          <pc:sldMk cId="302911811" sldId="376"/>
        </pc:sldMkLst>
        <pc:spChg chg="mod">
          <ac:chgData name="Maxence Krill" userId="d5e21c2e-dc7f-4b3a-b746-c1b5dc0dcdb9" providerId="ADAL" clId="{FBEED4B2-6630-4043-A6E0-45482F02E9FA}" dt="2024-01-08T13:41:21.973" v="521" actId="20577"/>
          <ac:spMkLst>
            <pc:docMk/>
            <pc:sldMk cId="302911811" sldId="376"/>
            <ac:spMk id="4" creationId="{B898FE81-4E4D-545F-EFD8-B857629CB878}"/>
          </ac:spMkLst>
        </pc:spChg>
        <pc:spChg chg="add mod">
          <ac:chgData name="Maxence Krill" userId="d5e21c2e-dc7f-4b3a-b746-c1b5dc0dcdb9" providerId="ADAL" clId="{FBEED4B2-6630-4043-A6E0-45482F02E9FA}" dt="2024-01-08T13:40:19.179" v="413"/>
          <ac:spMkLst>
            <pc:docMk/>
            <pc:sldMk cId="302911811" sldId="376"/>
            <ac:spMk id="5" creationId="{B21607C7-99D7-288A-77FC-63C2DA3FD98A}"/>
          </ac:spMkLst>
        </pc:spChg>
        <pc:spChg chg="del mod">
          <ac:chgData name="Maxence Krill" userId="d5e21c2e-dc7f-4b3a-b746-c1b5dc0dcdb9" providerId="ADAL" clId="{FBEED4B2-6630-4043-A6E0-45482F02E9FA}" dt="2024-01-08T13:40:19.003" v="412" actId="478"/>
          <ac:spMkLst>
            <pc:docMk/>
            <pc:sldMk cId="302911811" sldId="376"/>
            <ac:spMk id="20" creationId="{3B7D693E-41AD-1074-97CA-F506C52FF593}"/>
          </ac:spMkLst>
        </pc:spChg>
      </pc:sldChg>
      <pc:sldChg chg="addSp delSp modSp add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243854532" sldId="377"/>
        </pc:sldMkLst>
        <pc:spChg chg="mod">
          <ac:chgData name="Maxence Krill" userId="d5e21c2e-dc7f-4b3a-b746-c1b5dc0dcdb9" providerId="ADAL" clId="{FBEED4B2-6630-4043-A6E0-45482F02E9FA}" dt="2024-01-08T13:42:38.553" v="619" actId="20577"/>
          <ac:spMkLst>
            <pc:docMk/>
            <pc:sldMk cId="1243854532" sldId="377"/>
            <ac:spMk id="4" creationId="{B898FE81-4E4D-545F-EFD8-B857629CB878}"/>
          </ac:spMkLst>
        </pc:spChg>
        <pc:spChg chg="mod">
          <ac:chgData name="Maxence Krill" userId="d5e21c2e-dc7f-4b3a-b746-c1b5dc0dcdb9" providerId="ADAL" clId="{FBEED4B2-6630-4043-A6E0-45482F02E9FA}" dt="2024-01-08T13:42:03.242" v="538" actId="1036"/>
          <ac:spMkLst>
            <pc:docMk/>
            <pc:sldMk cId="1243854532" sldId="377"/>
            <ac:spMk id="5" creationId="{BB2BFB9D-F64F-122A-A475-4E4BA38CE088}"/>
          </ac:spMkLst>
        </pc:spChg>
        <pc:spChg chg="add del mod">
          <ac:chgData name="Maxence Krill" userId="d5e21c2e-dc7f-4b3a-b746-c1b5dc0dcdb9" providerId="ADAL" clId="{FBEED4B2-6630-4043-A6E0-45482F02E9FA}" dt="2024-01-08T13:41:54.301" v="533" actId="478"/>
          <ac:spMkLst>
            <pc:docMk/>
            <pc:sldMk cId="1243854532" sldId="377"/>
            <ac:spMk id="10" creationId="{FE09009C-48A4-6233-00DF-8E786F0D4603}"/>
          </ac:spMkLst>
        </pc:spChg>
        <pc:spChg chg="mod">
          <ac:chgData name="Maxence Krill" userId="d5e21c2e-dc7f-4b3a-b746-c1b5dc0dcdb9" providerId="ADAL" clId="{FBEED4B2-6630-4043-A6E0-45482F02E9FA}" dt="2024-01-08T13:42:21.874" v="541" actId="14100"/>
          <ac:spMkLst>
            <pc:docMk/>
            <pc:sldMk cId="1243854532" sldId="377"/>
            <ac:spMk id="16" creationId="{58F2E97C-F905-0C4C-2426-9161EB837CB9}"/>
          </ac:spMkLst>
        </pc:spChg>
        <pc:picChg chg="add del mod">
          <ac:chgData name="Maxence Krill" userId="d5e21c2e-dc7f-4b3a-b746-c1b5dc0dcdb9" providerId="ADAL" clId="{FBEED4B2-6630-4043-A6E0-45482F02E9FA}" dt="2024-01-08T13:41:52.254" v="532"/>
          <ac:picMkLst>
            <pc:docMk/>
            <pc:sldMk cId="1243854532" sldId="377"/>
            <ac:picMk id="11" creationId="{9D260DCC-E21F-11A5-09DD-F8CC97FF26A9}"/>
          </ac:picMkLst>
        </pc:picChg>
        <pc:picChg chg="add mod ord">
          <ac:chgData name="Maxence Krill" userId="d5e21c2e-dc7f-4b3a-b746-c1b5dc0dcdb9" providerId="ADAL" clId="{FBEED4B2-6630-4043-A6E0-45482F02E9FA}" dt="2024-01-08T13:41:58.274" v="535" actId="167"/>
          <ac:picMkLst>
            <pc:docMk/>
            <pc:sldMk cId="1243854532" sldId="377"/>
            <ac:picMk id="12" creationId="{65F273D2-F770-9159-0804-AFF2BBEFF63B}"/>
          </ac:picMkLst>
        </pc:picChg>
        <pc:picChg chg="del">
          <ac:chgData name="Maxence Krill" userId="d5e21c2e-dc7f-4b3a-b746-c1b5dc0dcdb9" providerId="ADAL" clId="{FBEED4B2-6630-4043-A6E0-45482F02E9FA}" dt="2024-01-08T13:41:50.814" v="530" actId="478"/>
          <ac:picMkLst>
            <pc:docMk/>
            <pc:sldMk cId="1243854532" sldId="377"/>
            <ac:picMk id="15" creationId="{9469981F-7D41-9F85-22EE-68F2CD5124DB}"/>
          </ac:picMkLst>
        </pc:picChg>
      </pc:sldChg>
      <pc:sldChg chg="addSp delSp modSp add mod">
        <pc:chgData name="Maxence Krill" userId="d5e21c2e-dc7f-4b3a-b746-c1b5dc0dcdb9" providerId="ADAL" clId="{FBEED4B2-6630-4043-A6E0-45482F02E9FA}" dt="2024-01-08T14:04:33.351" v="694" actId="1076"/>
        <pc:sldMkLst>
          <pc:docMk/>
          <pc:sldMk cId="1735671073" sldId="378"/>
        </pc:sldMkLst>
        <pc:spChg chg="add del mod">
          <ac:chgData name="Maxence Krill" userId="d5e21c2e-dc7f-4b3a-b746-c1b5dc0dcdb9" providerId="ADAL" clId="{FBEED4B2-6630-4043-A6E0-45482F02E9FA}" dt="2024-01-08T14:04:17.891" v="686" actId="478"/>
          <ac:spMkLst>
            <pc:docMk/>
            <pc:sldMk cId="1735671073" sldId="378"/>
            <ac:spMk id="6" creationId="{9B8A4A5F-D4D7-424E-19EB-63A144B54405}"/>
          </ac:spMkLst>
        </pc:spChg>
        <pc:spChg chg="mod">
          <ac:chgData name="Maxence Krill" userId="d5e21c2e-dc7f-4b3a-b746-c1b5dc0dcdb9" providerId="ADAL" clId="{FBEED4B2-6630-4043-A6E0-45482F02E9FA}" dt="2024-01-08T13:49:07.054" v="631" actId="20577"/>
          <ac:spMkLst>
            <pc:docMk/>
            <pc:sldMk cId="1735671073" sldId="378"/>
            <ac:spMk id="9" creationId="{287B8801-BE88-92F1-3C47-CAC594C9ACAB}"/>
          </ac:spMkLst>
        </pc:spChg>
        <pc:spChg chg="mod">
          <ac:chgData name="Maxence Krill" userId="d5e21c2e-dc7f-4b3a-b746-c1b5dc0dcdb9" providerId="ADAL" clId="{FBEED4B2-6630-4043-A6E0-45482F02E9FA}" dt="2024-01-08T14:04:33.351" v="694" actId="1076"/>
          <ac:spMkLst>
            <pc:docMk/>
            <pc:sldMk cId="1735671073" sldId="378"/>
            <ac:spMk id="20" creationId="{3B7D693E-41AD-1074-97CA-F506C52FF593}"/>
          </ac:spMkLst>
        </pc:spChg>
        <pc:picChg chg="add del mod modCrop">
          <ac:chgData name="Maxence Krill" userId="d5e21c2e-dc7f-4b3a-b746-c1b5dc0dcdb9" providerId="ADAL" clId="{FBEED4B2-6630-4043-A6E0-45482F02E9FA}" dt="2024-01-08T14:04:13.448" v="683" actId="21"/>
          <ac:picMkLst>
            <pc:docMk/>
            <pc:sldMk cId="1735671073" sldId="378"/>
            <ac:picMk id="4" creationId="{264C2E4B-199D-EBF3-FF79-6A97D9421415}"/>
          </ac:picMkLst>
        </pc:picChg>
        <pc:picChg chg="add mod ord">
          <ac:chgData name="Maxence Krill" userId="d5e21c2e-dc7f-4b3a-b746-c1b5dc0dcdb9" providerId="ADAL" clId="{FBEED4B2-6630-4043-A6E0-45482F02E9FA}" dt="2024-01-08T14:04:29.054" v="693" actId="171"/>
          <ac:picMkLst>
            <pc:docMk/>
            <pc:sldMk cId="1735671073" sldId="378"/>
            <ac:picMk id="10" creationId="{25689F19-0F48-5EF0-BD16-3602AB25E272}"/>
          </ac:picMkLst>
        </pc:picChg>
        <pc:picChg chg="del">
          <ac:chgData name="Maxence Krill" userId="d5e21c2e-dc7f-4b3a-b746-c1b5dc0dcdb9" providerId="ADAL" clId="{FBEED4B2-6630-4043-A6E0-45482F02E9FA}" dt="2024-01-08T14:04:15.154" v="684" actId="478"/>
          <ac:picMkLst>
            <pc:docMk/>
            <pc:sldMk cId="1735671073" sldId="378"/>
            <ac:picMk id="15" creationId="{9469981F-7D41-9F85-22EE-68F2CD5124DB}"/>
          </ac:picMkLst>
        </pc:picChg>
      </pc:sldChg>
    </pc:docChg>
  </pc:docChgLst>
  <pc:docChgLst>
    <pc:chgData name="Marwan AL MASRI" userId="S::marwan.al-masri@etu.univ-tlse2.fr::b2fc5017-cfd2-451f-8d11-5c8a6713785c" providerId="AD" clId="Web-{9BD09C19-26A5-AE17-0B7D-232D7DC16F2D}"/>
    <pc:docChg chg="addSld modSld modSection">
      <pc:chgData name="Marwan AL MASRI" userId="S::marwan.al-masri@etu.univ-tlse2.fr::b2fc5017-cfd2-451f-8d11-5c8a6713785c" providerId="AD" clId="Web-{9BD09C19-26A5-AE17-0B7D-232D7DC16F2D}" dt="2024-01-14T23:25:21.243" v="23"/>
      <pc:docMkLst>
        <pc:docMk/>
      </pc:docMkLst>
      <pc:sldChg chg="delSp">
        <pc:chgData name="Marwan AL MASRI" userId="S::marwan.al-masri@etu.univ-tlse2.fr::b2fc5017-cfd2-451f-8d11-5c8a6713785c" providerId="AD" clId="Web-{9BD09C19-26A5-AE17-0B7D-232D7DC16F2D}" dt="2024-01-14T23:07:11.060" v="0"/>
        <pc:sldMkLst>
          <pc:docMk/>
          <pc:sldMk cId="1180168721" sldId="266"/>
        </pc:sldMkLst>
        <pc:spChg chg="del">
          <ac:chgData name="Marwan AL MASRI" userId="S::marwan.al-masri@etu.univ-tlse2.fr::b2fc5017-cfd2-451f-8d11-5c8a6713785c" providerId="AD" clId="Web-{9BD09C19-26A5-AE17-0B7D-232D7DC16F2D}" dt="2024-01-14T23:07:11.060" v="0"/>
          <ac:spMkLst>
            <pc:docMk/>
            <pc:sldMk cId="1180168721" sldId="266"/>
            <ac:spMk id="5" creationId="{80084397-716F-6443-C136-DF8B608CC4FD}"/>
          </ac:spMkLst>
        </pc:spChg>
      </pc:sldChg>
      <pc:sldChg chg="addSp delSp modSp">
        <pc:chgData name="Marwan AL MASRI" userId="S::marwan.al-masri@etu.univ-tlse2.fr::b2fc5017-cfd2-451f-8d11-5c8a6713785c" providerId="AD" clId="Web-{9BD09C19-26A5-AE17-0B7D-232D7DC16F2D}" dt="2024-01-14T23:25:21.243" v="23"/>
        <pc:sldMkLst>
          <pc:docMk/>
          <pc:sldMk cId="418923457" sldId="398"/>
        </pc:sldMkLst>
        <pc:spChg chg="add del">
          <ac:chgData name="Marwan AL MASRI" userId="S::marwan.al-masri@etu.univ-tlse2.fr::b2fc5017-cfd2-451f-8d11-5c8a6713785c" providerId="AD" clId="Web-{9BD09C19-26A5-AE17-0B7D-232D7DC16F2D}" dt="2024-01-14T23:25:21.243" v="23"/>
          <ac:spMkLst>
            <pc:docMk/>
            <pc:sldMk cId="418923457" sldId="398"/>
            <ac:spMk id="313" creationId="{A0028931-1C5C-BA10-911C-5422CFE10CB4}"/>
          </ac:spMkLst>
        </pc:spChg>
        <pc:graphicFrameChg chg="mod modGraphic">
          <ac:chgData name="Marwan AL MASRI" userId="S::marwan.al-masri@etu.univ-tlse2.fr::b2fc5017-cfd2-451f-8d11-5c8a6713785c" providerId="AD" clId="Web-{9BD09C19-26A5-AE17-0B7D-232D7DC16F2D}" dt="2024-01-14T23:17:47.294" v="17" actId="20577"/>
          <ac:graphicFrameMkLst>
            <pc:docMk/>
            <pc:sldMk cId="418923457" sldId="398"/>
            <ac:graphicFrameMk id="11" creationId="{F12984EB-44CF-AF2D-CAC1-955DE3CCDD3F}"/>
          </ac:graphicFrameMkLst>
        </pc:graphicFrameChg>
      </pc:sldChg>
      <pc:sldChg chg="addSp delSp modSp">
        <pc:chgData name="Marwan AL MASRI" userId="S::marwan.al-masri@etu.univ-tlse2.fr::b2fc5017-cfd2-451f-8d11-5c8a6713785c" providerId="AD" clId="Web-{9BD09C19-26A5-AE17-0B7D-232D7DC16F2D}" dt="2024-01-14T23:25:18.821" v="22"/>
        <pc:sldMkLst>
          <pc:docMk/>
          <pc:sldMk cId="1449284422" sldId="402"/>
        </pc:sldMkLst>
        <pc:spChg chg="add del">
          <ac:chgData name="Marwan AL MASRI" userId="S::marwan.al-masri@etu.univ-tlse2.fr::b2fc5017-cfd2-451f-8d11-5c8a6713785c" providerId="AD" clId="Web-{9BD09C19-26A5-AE17-0B7D-232D7DC16F2D}" dt="2024-01-14T23:25:18.821" v="22"/>
          <ac:spMkLst>
            <pc:docMk/>
            <pc:sldMk cId="1449284422" sldId="402"/>
            <ac:spMk id="6" creationId="{287950EF-680B-2643-065C-6A013834C8C5}"/>
          </ac:spMkLst>
        </pc:spChg>
        <pc:spChg chg="add del mod">
          <ac:chgData name="Marwan AL MASRI" userId="S::marwan.al-masri@etu.univ-tlse2.fr::b2fc5017-cfd2-451f-8d11-5c8a6713785c" providerId="AD" clId="Web-{9BD09C19-26A5-AE17-0B7D-232D7DC16F2D}" dt="2024-01-14T23:25:18.821" v="22"/>
          <ac:spMkLst>
            <pc:docMk/>
            <pc:sldMk cId="1449284422" sldId="402"/>
            <ac:spMk id="28" creationId="{E8C27614-BDA3-6DD9-C058-C1A8B2F1F246}"/>
          </ac:spMkLst>
        </pc:spChg>
      </pc:sldChg>
      <pc:sldChg chg="add replId">
        <pc:chgData name="Marwan AL MASRI" userId="S::marwan.al-masri@etu.univ-tlse2.fr::b2fc5017-cfd2-451f-8d11-5c8a6713785c" providerId="AD" clId="Web-{9BD09C19-26A5-AE17-0B7D-232D7DC16F2D}" dt="2024-01-14T23:20:38.564" v="19"/>
        <pc:sldMkLst>
          <pc:docMk/>
          <pc:sldMk cId="2017217448" sldId="40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Légende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94-49B6-BF82-3CD18DEBDED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94-49B6-BF82-3CD18DEBDED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94-49B6-BF82-3CD18DEBDED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94-49B6-BF82-3CD18DEBDED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94-49B6-BF82-3CD18DEBDE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"/>
          <c:y val="0.64106222222222209"/>
          <c:w val="0.9"/>
          <c:h val="0.33777111111111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Marwan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AA-4FED-9F7B-D09D472EF0F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AA-4FED-9F7B-D09D472EF0F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AA-4FED-9F7B-D09D472EF0F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AA-4FED-9F7B-D09D472EF0F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50</c:v>
                </c:pt>
                <c:pt idx="1">
                  <c:v>14.3</c:v>
                </c:pt>
                <c:pt idx="2">
                  <c:v>14.3</c:v>
                </c:pt>
                <c:pt idx="3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AA-4FED-9F7B-D09D472EF0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Guychel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16-4ED1-9B5A-D271770E68D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16-4ED1-9B5A-D271770E68D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16-4ED1-9B5A-D271770E68D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16-4ED1-9B5A-D271770E68D3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16-4ED1-9B5A-D271770E68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Maxence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94-420A-BCAD-F65079C923E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94-420A-BCAD-F65079C923E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94-420A-BCAD-F65079C923E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94-420A-BCAD-F65079C923E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18.2</c:v>
                </c:pt>
                <c:pt idx="1">
                  <c:v>36.4</c:v>
                </c:pt>
                <c:pt idx="2">
                  <c:v>27.3</c:v>
                </c:pt>
                <c:pt idx="3">
                  <c:v>18.2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94-420A-BCAD-F65079C923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Angelo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B-4B48-B96E-7249AB2EB03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B-4B48-B96E-7249AB2EB03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91B-4B48-B96E-7249AB2EB03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1B-4B48-B96E-7249AB2EB033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21.4</c:v>
                </c:pt>
                <c:pt idx="1">
                  <c:v>7.1</c:v>
                </c:pt>
                <c:pt idx="2">
                  <c:v>14.3</c:v>
                </c:pt>
                <c:pt idx="3">
                  <c:v>57.1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91B-4B48-B96E-7249AB2EB0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image" Target="../media/image39.png"/></Relationships>
</file>

<file path=ppt/diagrams/_rels/data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image" Target="../media/image39.png"/></Relationships>
</file>

<file path=ppt/diagrams/_rels/drawing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CF513F-A2C7-4B6D-8436-3A8983006C34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F2186FC-45E3-4C64-9FDB-1AF7CE0AAD46}">
      <dgm:prSet phldrT="[Texte]"/>
      <dgm:spPr>
        <a:noFill/>
        <a:ln w="28575">
          <a:solidFill>
            <a:srgbClr val="FF000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François LECLAIR</a:t>
          </a:r>
          <a:br>
            <a:rPr lang="fr-FR">
              <a:solidFill>
                <a:schemeClr val="tx1"/>
              </a:solidFill>
            </a:rPr>
          </a:br>
          <a:r>
            <a:rPr lang="fr-FR" err="1">
              <a:solidFill>
                <a:schemeClr val="tx1"/>
              </a:solidFill>
            </a:rPr>
            <a:t>Fondatieur</a:t>
          </a:r>
          <a:br>
            <a:rPr lang="fr-FR">
              <a:solidFill>
                <a:schemeClr val="tx1"/>
              </a:solidFill>
            </a:rPr>
          </a:br>
          <a:r>
            <a:rPr lang="fr-FR">
              <a:solidFill>
                <a:schemeClr val="tx1"/>
              </a:solidFill>
            </a:rPr>
            <a:t>francois@disguisehub.com</a:t>
          </a:r>
        </a:p>
      </dgm:t>
    </dgm:pt>
    <dgm:pt modelId="{75B03A8A-D22F-4FFD-82D6-0174C075CA2C}" type="parTrans" cxnId="{8498E98E-C4DC-44B1-991A-EACD24FE6FD3}">
      <dgm:prSet/>
      <dgm:spPr/>
      <dgm:t>
        <a:bodyPr/>
        <a:lstStyle/>
        <a:p>
          <a:endParaRPr lang="fr-FR"/>
        </a:p>
      </dgm:t>
    </dgm:pt>
    <dgm:pt modelId="{745FCE74-1051-4B9C-B1E5-EA304E5BD11F}" type="sibTrans" cxnId="{8498E98E-C4DC-44B1-991A-EACD24FE6FD3}">
      <dgm:prSet/>
      <dgm:spPr/>
      <dgm:t>
        <a:bodyPr/>
        <a:lstStyle/>
        <a:p>
          <a:endParaRPr lang="fr-FR"/>
        </a:p>
      </dgm:t>
    </dgm:pt>
    <dgm:pt modelId="{7454173C-2D97-424D-91F2-C929CB3D0054}">
      <dgm:prSet phldrT="[Texte]"/>
      <dgm:spPr>
        <a:noFill/>
        <a:ln w="28575">
          <a:solidFill>
            <a:srgbClr val="7030A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Clément BALSEMIN-TRANIELLO</a:t>
          </a:r>
        </a:p>
        <a:p>
          <a:r>
            <a:rPr lang="fr-FR">
              <a:solidFill>
                <a:schemeClr val="tx1"/>
              </a:solidFill>
            </a:rPr>
            <a:t>Directeur commercial</a:t>
          </a:r>
        </a:p>
        <a:p>
          <a:r>
            <a:rPr lang="fr-FR">
              <a:solidFill>
                <a:schemeClr val="tx1"/>
              </a:solidFill>
            </a:rPr>
            <a:t>clement@disguisehub.com</a:t>
          </a:r>
        </a:p>
      </dgm:t>
    </dgm:pt>
    <dgm:pt modelId="{783168F2-5000-42ED-8CBF-EC4A64EE6E55}" type="sibTrans" cxnId="{B3DF8977-FD36-4F51-9337-9E76C4BF035D}">
      <dgm:prSet/>
      <dgm:spPr/>
      <dgm:t>
        <a:bodyPr/>
        <a:lstStyle/>
        <a:p>
          <a:endParaRPr lang="fr-FR"/>
        </a:p>
      </dgm:t>
    </dgm:pt>
    <dgm:pt modelId="{10E3F143-DDBE-429C-9255-EFFCB977C19B}" type="parTrans" cxnId="{B3DF8977-FD36-4F51-9337-9E76C4BF035D}">
      <dgm:prSet/>
      <dgm:spPr/>
      <dgm:t>
        <a:bodyPr/>
        <a:lstStyle/>
        <a:p>
          <a:endParaRPr lang="fr-FR"/>
        </a:p>
      </dgm:t>
    </dgm:pt>
    <dgm:pt modelId="{006324CE-8ADF-45D4-AE72-656F1A935DCC}">
      <dgm:prSet phldrT="[Texte]"/>
      <dgm:spPr>
        <a:noFill/>
        <a:ln w="28575">
          <a:solidFill>
            <a:srgbClr val="FF000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Camille RENAUD</a:t>
          </a:r>
        </a:p>
        <a:p>
          <a:r>
            <a:rPr lang="fr-FR">
              <a:solidFill>
                <a:schemeClr val="tx1"/>
              </a:solidFill>
            </a:rPr>
            <a:t>Co-fondatrice et manageuse</a:t>
          </a:r>
        </a:p>
        <a:p>
          <a:r>
            <a:rPr lang="fr-FR">
              <a:solidFill>
                <a:schemeClr val="tx1"/>
              </a:solidFill>
            </a:rPr>
            <a:t>camille@disguisehub.com</a:t>
          </a:r>
        </a:p>
      </dgm:t>
    </dgm:pt>
    <dgm:pt modelId="{9BFC0E6F-D7E5-4865-81AE-05CCF139EC9C}" type="sibTrans" cxnId="{47365406-C059-4240-ABAC-0205F8915488}">
      <dgm:prSet/>
      <dgm:spPr/>
      <dgm:t>
        <a:bodyPr/>
        <a:lstStyle/>
        <a:p>
          <a:endParaRPr lang="fr-FR"/>
        </a:p>
      </dgm:t>
    </dgm:pt>
    <dgm:pt modelId="{3D387AAE-40E2-4C84-B4A7-2092D2BEFAE9}" type="parTrans" cxnId="{47365406-C059-4240-ABAC-0205F8915488}">
      <dgm:prSet/>
      <dgm:spPr/>
      <dgm:t>
        <a:bodyPr/>
        <a:lstStyle/>
        <a:p>
          <a:endParaRPr lang="fr-FR"/>
        </a:p>
      </dgm:t>
    </dgm:pt>
    <dgm:pt modelId="{8FDBB002-3F55-45C4-9109-B2193E5EE346}">
      <dgm:prSet phldrT="[Texte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fr-FR" err="1">
              <a:solidFill>
                <a:schemeClr val="tx1"/>
              </a:solidFill>
            </a:rPr>
            <a:t>Evan</a:t>
          </a:r>
          <a:r>
            <a:rPr lang="fr-FR">
              <a:solidFill>
                <a:schemeClr val="tx1"/>
              </a:solidFill>
            </a:rPr>
            <a:t> LAMOUR</a:t>
          </a:r>
        </a:p>
        <a:p>
          <a:r>
            <a:rPr lang="fr-FR">
              <a:solidFill>
                <a:schemeClr val="tx1"/>
              </a:solidFill>
            </a:rPr>
            <a:t>Directeur logistique</a:t>
          </a:r>
        </a:p>
        <a:p>
          <a:r>
            <a:rPr lang="fr-FR">
              <a:solidFill>
                <a:schemeClr val="tx1"/>
              </a:solidFill>
            </a:rPr>
            <a:t>evan@disguisehub.com</a:t>
          </a:r>
        </a:p>
      </dgm:t>
    </dgm:pt>
    <dgm:pt modelId="{E9204F16-D76E-4D74-A3E6-D09F036077A1}" type="sibTrans" cxnId="{01F3EBAC-28F2-4BC5-A876-A403FA9D936E}">
      <dgm:prSet/>
      <dgm:spPr/>
      <dgm:t>
        <a:bodyPr/>
        <a:lstStyle/>
        <a:p>
          <a:endParaRPr lang="fr-FR"/>
        </a:p>
      </dgm:t>
    </dgm:pt>
    <dgm:pt modelId="{C7816DA3-9DA1-4010-A501-0C96F44255D7}" type="parTrans" cxnId="{01F3EBAC-28F2-4BC5-A876-A403FA9D936E}">
      <dgm:prSet/>
      <dgm:spPr/>
      <dgm:t>
        <a:bodyPr/>
        <a:lstStyle/>
        <a:p>
          <a:endParaRPr lang="fr-FR"/>
        </a:p>
      </dgm:t>
    </dgm:pt>
    <dgm:pt modelId="{E6BC2FB7-4670-4AAF-A493-B7E34B005EB0}">
      <dgm:prSet phldrT="[Texte]"/>
      <dgm:spPr>
        <a:noFill/>
        <a:ln w="28575">
          <a:solidFill>
            <a:srgbClr val="00B05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Maxime PLANQUES</a:t>
          </a:r>
        </a:p>
        <a:p>
          <a:r>
            <a:rPr lang="fr-FR">
              <a:solidFill>
                <a:schemeClr val="tx1"/>
              </a:solidFill>
            </a:rPr>
            <a:t>Directeur financier</a:t>
          </a:r>
        </a:p>
        <a:p>
          <a:r>
            <a:rPr lang="fr-FR">
              <a:solidFill>
                <a:schemeClr val="tx1"/>
              </a:solidFill>
            </a:rPr>
            <a:t>maxime@disguisehub.com</a:t>
          </a:r>
        </a:p>
      </dgm:t>
    </dgm:pt>
    <dgm:pt modelId="{BCED43AC-E6A9-4FD5-9709-F30396C5D7E3}" type="sibTrans" cxnId="{71B0682A-E536-4829-9431-24490C46490F}">
      <dgm:prSet/>
      <dgm:spPr/>
      <dgm:t>
        <a:bodyPr/>
        <a:lstStyle/>
        <a:p>
          <a:endParaRPr lang="fr-FR"/>
        </a:p>
      </dgm:t>
    </dgm:pt>
    <dgm:pt modelId="{CD5FCF1D-557B-4436-B899-163C27B52757}" type="parTrans" cxnId="{71B0682A-E536-4829-9431-24490C46490F}">
      <dgm:prSet/>
      <dgm:spPr/>
      <dgm:t>
        <a:bodyPr/>
        <a:lstStyle/>
        <a:p>
          <a:endParaRPr lang="fr-FR"/>
        </a:p>
      </dgm:t>
    </dgm:pt>
    <dgm:pt modelId="{F917076B-8615-4097-9277-814C78D30232}" type="pres">
      <dgm:prSet presAssocID="{5DCF513F-A2C7-4B6D-8436-3A8983006C3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C933302-FF18-4EAC-A53E-5FEEBD0EAEEE}" type="pres">
      <dgm:prSet presAssocID="{5DCF513F-A2C7-4B6D-8436-3A8983006C34}" presName="hierFlow" presStyleCnt="0"/>
      <dgm:spPr/>
    </dgm:pt>
    <dgm:pt modelId="{AB56B1AB-89B3-44A6-816F-769E011E9B45}" type="pres">
      <dgm:prSet presAssocID="{5DCF513F-A2C7-4B6D-8436-3A8983006C3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E2AAB98-64DE-4EBC-AEEA-9EFA56A6854F}" type="pres">
      <dgm:prSet presAssocID="{6F2186FC-45E3-4C64-9FDB-1AF7CE0AAD46}" presName="Name14" presStyleCnt="0"/>
      <dgm:spPr/>
    </dgm:pt>
    <dgm:pt modelId="{E574E08F-939F-4C10-8742-CAD247558982}" type="pres">
      <dgm:prSet presAssocID="{6F2186FC-45E3-4C64-9FDB-1AF7CE0AAD46}" presName="level1Shape" presStyleLbl="node0" presStyleIdx="0" presStyleCnt="1" custScaleY="47820">
        <dgm:presLayoutVars>
          <dgm:chPref val="3"/>
        </dgm:presLayoutVars>
      </dgm:prSet>
      <dgm:spPr/>
    </dgm:pt>
    <dgm:pt modelId="{9A800C20-AACD-4659-9CF5-DA24D77373FB}" type="pres">
      <dgm:prSet presAssocID="{6F2186FC-45E3-4C64-9FDB-1AF7CE0AAD46}" presName="hierChild2" presStyleCnt="0"/>
      <dgm:spPr/>
    </dgm:pt>
    <dgm:pt modelId="{D7003A6A-CDCA-4E71-8BD6-8A2C5B542DCA}" type="pres">
      <dgm:prSet presAssocID="{3D387AAE-40E2-4C84-B4A7-2092D2BEFAE9}" presName="Name19" presStyleLbl="parChTrans1D2" presStyleIdx="0" presStyleCnt="1"/>
      <dgm:spPr/>
    </dgm:pt>
    <dgm:pt modelId="{324D5348-FA11-426F-8FD8-84B8595CCF62}" type="pres">
      <dgm:prSet presAssocID="{006324CE-8ADF-45D4-AE72-656F1A935DCC}" presName="Name21" presStyleCnt="0"/>
      <dgm:spPr/>
    </dgm:pt>
    <dgm:pt modelId="{E1CC10B4-3A9F-42E7-B939-4E77D750A7E5}" type="pres">
      <dgm:prSet presAssocID="{006324CE-8ADF-45D4-AE72-656F1A935DCC}" presName="level2Shape" presStyleLbl="node2" presStyleIdx="0" presStyleCnt="1" custScaleY="47820"/>
      <dgm:spPr/>
    </dgm:pt>
    <dgm:pt modelId="{562270BD-56B8-478A-8B5E-5DDDE31AC67F}" type="pres">
      <dgm:prSet presAssocID="{006324CE-8ADF-45D4-AE72-656F1A935DCC}" presName="hierChild3" presStyleCnt="0"/>
      <dgm:spPr/>
    </dgm:pt>
    <dgm:pt modelId="{41B8BBA4-26C0-4D60-87DF-8FC356485261}" type="pres">
      <dgm:prSet presAssocID="{C7816DA3-9DA1-4010-A501-0C96F44255D7}" presName="Name19" presStyleLbl="parChTrans1D3" presStyleIdx="0" presStyleCnt="3"/>
      <dgm:spPr/>
    </dgm:pt>
    <dgm:pt modelId="{EA812AC9-9A1D-4AF4-80DF-090C0B823A52}" type="pres">
      <dgm:prSet presAssocID="{8FDBB002-3F55-45C4-9109-B2193E5EE346}" presName="Name21" presStyleCnt="0"/>
      <dgm:spPr/>
    </dgm:pt>
    <dgm:pt modelId="{A7ACE709-EDD3-4038-BB14-0545C14D0222}" type="pres">
      <dgm:prSet presAssocID="{8FDBB002-3F55-45C4-9109-B2193E5EE346}" presName="level2Shape" presStyleLbl="node3" presStyleIdx="0" presStyleCnt="3" custScaleY="47820"/>
      <dgm:spPr/>
    </dgm:pt>
    <dgm:pt modelId="{1DF0376C-4040-4C8C-927C-C1C8760B3D00}" type="pres">
      <dgm:prSet presAssocID="{8FDBB002-3F55-45C4-9109-B2193E5EE346}" presName="hierChild3" presStyleCnt="0"/>
      <dgm:spPr/>
    </dgm:pt>
    <dgm:pt modelId="{1BC00004-BB9A-4B29-B3F7-2D12C8503F47}" type="pres">
      <dgm:prSet presAssocID="{CD5FCF1D-557B-4436-B899-163C27B52757}" presName="Name19" presStyleLbl="parChTrans1D3" presStyleIdx="1" presStyleCnt="3"/>
      <dgm:spPr/>
    </dgm:pt>
    <dgm:pt modelId="{114C8F65-87E7-47E9-A14F-60A5D33FAC70}" type="pres">
      <dgm:prSet presAssocID="{E6BC2FB7-4670-4AAF-A493-B7E34B005EB0}" presName="Name21" presStyleCnt="0"/>
      <dgm:spPr/>
    </dgm:pt>
    <dgm:pt modelId="{72444C91-1E87-4DCC-82ED-D99DFEE88B47}" type="pres">
      <dgm:prSet presAssocID="{E6BC2FB7-4670-4AAF-A493-B7E34B005EB0}" presName="level2Shape" presStyleLbl="node3" presStyleIdx="1" presStyleCnt="3" custScaleY="47820"/>
      <dgm:spPr/>
    </dgm:pt>
    <dgm:pt modelId="{B07E6ECA-F222-41D5-B25E-E1F13C3BF2D4}" type="pres">
      <dgm:prSet presAssocID="{E6BC2FB7-4670-4AAF-A493-B7E34B005EB0}" presName="hierChild3" presStyleCnt="0"/>
      <dgm:spPr/>
    </dgm:pt>
    <dgm:pt modelId="{96E29A8B-6C73-4A99-889C-71B2775DA73A}" type="pres">
      <dgm:prSet presAssocID="{10E3F143-DDBE-429C-9255-EFFCB977C19B}" presName="Name19" presStyleLbl="parChTrans1D3" presStyleIdx="2" presStyleCnt="3"/>
      <dgm:spPr/>
    </dgm:pt>
    <dgm:pt modelId="{471022AB-6D14-437B-AB19-9B8DA5FA6969}" type="pres">
      <dgm:prSet presAssocID="{7454173C-2D97-424D-91F2-C929CB3D0054}" presName="Name21" presStyleCnt="0"/>
      <dgm:spPr/>
    </dgm:pt>
    <dgm:pt modelId="{B7250E27-A79C-4608-B587-C443E03F9B02}" type="pres">
      <dgm:prSet presAssocID="{7454173C-2D97-424D-91F2-C929CB3D0054}" presName="level2Shape" presStyleLbl="node3" presStyleIdx="2" presStyleCnt="3" custScaleY="47820"/>
      <dgm:spPr/>
    </dgm:pt>
    <dgm:pt modelId="{56F6BD5F-09B8-4613-838C-F65F9B93B00B}" type="pres">
      <dgm:prSet presAssocID="{7454173C-2D97-424D-91F2-C929CB3D0054}" presName="hierChild3" presStyleCnt="0"/>
      <dgm:spPr/>
    </dgm:pt>
    <dgm:pt modelId="{B9F50850-A252-4111-9BAB-324B6DE01C0D}" type="pres">
      <dgm:prSet presAssocID="{5DCF513F-A2C7-4B6D-8436-3A8983006C34}" presName="bgShapesFlow" presStyleCnt="0"/>
      <dgm:spPr/>
    </dgm:pt>
  </dgm:ptLst>
  <dgm:cxnLst>
    <dgm:cxn modelId="{47365406-C059-4240-ABAC-0205F8915488}" srcId="{6F2186FC-45E3-4C64-9FDB-1AF7CE0AAD46}" destId="{006324CE-8ADF-45D4-AE72-656F1A935DCC}" srcOrd="0" destOrd="0" parTransId="{3D387AAE-40E2-4C84-B4A7-2092D2BEFAE9}" sibTransId="{9BFC0E6F-D7E5-4865-81AE-05CCF139EC9C}"/>
    <dgm:cxn modelId="{70EE2914-04CB-4BA2-9856-B32B059FE234}" type="presOf" srcId="{CD5FCF1D-557B-4436-B899-163C27B52757}" destId="{1BC00004-BB9A-4B29-B3F7-2D12C8503F47}" srcOrd="0" destOrd="0" presId="urn:microsoft.com/office/officeart/2005/8/layout/hierarchy6"/>
    <dgm:cxn modelId="{71B0682A-E536-4829-9431-24490C46490F}" srcId="{006324CE-8ADF-45D4-AE72-656F1A935DCC}" destId="{E6BC2FB7-4670-4AAF-A493-B7E34B005EB0}" srcOrd="1" destOrd="0" parTransId="{CD5FCF1D-557B-4436-B899-163C27B52757}" sibTransId="{BCED43AC-E6A9-4FD5-9709-F30396C5D7E3}"/>
    <dgm:cxn modelId="{E1762A36-BCE2-419D-8844-6891EF8E5BAF}" type="presOf" srcId="{E6BC2FB7-4670-4AAF-A493-B7E34B005EB0}" destId="{72444C91-1E87-4DCC-82ED-D99DFEE88B47}" srcOrd="0" destOrd="0" presId="urn:microsoft.com/office/officeart/2005/8/layout/hierarchy6"/>
    <dgm:cxn modelId="{F4991047-B85E-4235-8DEC-F3CA6D6BAEF9}" type="presOf" srcId="{8FDBB002-3F55-45C4-9109-B2193E5EE346}" destId="{A7ACE709-EDD3-4038-BB14-0545C14D0222}" srcOrd="0" destOrd="0" presId="urn:microsoft.com/office/officeart/2005/8/layout/hierarchy6"/>
    <dgm:cxn modelId="{ED58934D-5602-42F8-A0A4-1C3976D91A74}" type="presOf" srcId="{10E3F143-DDBE-429C-9255-EFFCB977C19B}" destId="{96E29A8B-6C73-4A99-889C-71B2775DA73A}" srcOrd="0" destOrd="0" presId="urn:microsoft.com/office/officeart/2005/8/layout/hierarchy6"/>
    <dgm:cxn modelId="{FC119253-C2F7-4902-BDAE-9E396447AD32}" type="presOf" srcId="{5DCF513F-A2C7-4B6D-8436-3A8983006C34}" destId="{F917076B-8615-4097-9277-814C78D30232}" srcOrd="0" destOrd="0" presId="urn:microsoft.com/office/officeart/2005/8/layout/hierarchy6"/>
    <dgm:cxn modelId="{B3DF8977-FD36-4F51-9337-9E76C4BF035D}" srcId="{006324CE-8ADF-45D4-AE72-656F1A935DCC}" destId="{7454173C-2D97-424D-91F2-C929CB3D0054}" srcOrd="2" destOrd="0" parTransId="{10E3F143-DDBE-429C-9255-EFFCB977C19B}" sibTransId="{783168F2-5000-42ED-8CBF-EC4A64EE6E55}"/>
    <dgm:cxn modelId="{8498E98E-C4DC-44B1-991A-EACD24FE6FD3}" srcId="{5DCF513F-A2C7-4B6D-8436-3A8983006C34}" destId="{6F2186FC-45E3-4C64-9FDB-1AF7CE0AAD46}" srcOrd="0" destOrd="0" parTransId="{75B03A8A-D22F-4FFD-82D6-0174C075CA2C}" sibTransId="{745FCE74-1051-4B9C-B1E5-EA304E5BD11F}"/>
    <dgm:cxn modelId="{AC70D998-5FFA-4DAC-A4C3-06705D9A6C52}" type="presOf" srcId="{7454173C-2D97-424D-91F2-C929CB3D0054}" destId="{B7250E27-A79C-4608-B587-C443E03F9B02}" srcOrd="0" destOrd="0" presId="urn:microsoft.com/office/officeart/2005/8/layout/hierarchy6"/>
    <dgm:cxn modelId="{01F3EBAC-28F2-4BC5-A876-A403FA9D936E}" srcId="{006324CE-8ADF-45D4-AE72-656F1A935DCC}" destId="{8FDBB002-3F55-45C4-9109-B2193E5EE346}" srcOrd="0" destOrd="0" parTransId="{C7816DA3-9DA1-4010-A501-0C96F44255D7}" sibTransId="{E9204F16-D76E-4D74-A3E6-D09F036077A1}"/>
    <dgm:cxn modelId="{242F6CD5-12F3-4CD3-B11C-521B22D7B9E1}" type="presOf" srcId="{006324CE-8ADF-45D4-AE72-656F1A935DCC}" destId="{E1CC10B4-3A9F-42E7-B939-4E77D750A7E5}" srcOrd="0" destOrd="0" presId="urn:microsoft.com/office/officeart/2005/8/layout/hierarchy6"/>
    <dgm:cxn modelId="{FC91F6DC-4759-493C-B15A-6D8AE2E01E9B}" type="presOf" srcId="{3D387AAE-40E2-4C84-B4A7-2092D2BEFAE9}" destId="{D7003A6A-CDCA-4E71-8BD6-8A2C5B542DCA}" srcOrd="0" destOrd="0" presId="urn:microsoft.com/office/officeart/2005/8/layout/hierarchy6"/>
    <dgm:cxn modelId="{A91D2EEC-B11C-4517-BA8B-B7D2F415839B}" type="presOf" srcId="{6F2186FC-45E3-4C64-9FDB-1AF7CE0AAD46}" destId="{E574E08F-939F-4C10-8742-CAD247558982}" srcOrd="0" destOrd="0" presId="urn:microsoft.com/office/officeart/2005/8/layout/hierarchy6"/>
    <dgm:cxn modelId="{B35C4CEE-D7B4-4625-A089-0BA32EDE4624}" type="presOf" srcId="{C7816DA3-9DA1-4010-A501-0C96F44255D7}" destId="{41B8BBA4-26C0-4D60-87DF-8FC356485261}" srcOrd="0" destOrd="0" presId="urn:microsoft.com/office/officeart/2005/8/layout/hierarchy6"/>
    <dgm:cxn modelId="{06ACC20E-2F87-42F5-AAE0-B5F1CA4309D6}" type="presParOf" srcId="{F917076B-8615-4097-9277-814C78D30232}" destId="{CC933302-FF18-4EAC-A53E-5FEEBD0EAEEE}" srcOrd="0" destOrd="0" presId="urn:microsoft.com/office/officeart/2005/8/layout/hierarchy6"/>
    <dgm:cxn modelId="{D918166C-49AD-4C89-82F7-0710AB883D5D}" type="presParOf" srcId="{CC933302-FF18-4EAC-A53E-5FEEBD0EAEEE}" destId="{AB56B1AB-89B3-44A6-816F-769E011E9B45}" srcOrd="0" destOrd="0" presId="urn:microsoft.com/office/officeart/2005/8/layout/hierarchy6"/>
    <dgm:cxn modelId="{F1F892D6-00E1-4631-9273-CF847850ECA7}" type="presParOf" srcId="{AB56B1AB-89B3-44A6-816F-769E011E9B45}" destId="{9E2AAB98-64DE-4EBC-AEEA-9EFA56A6854F}" srcOrd="0" destOrd="0" presId="urn:microsoft.com/office/officeart/2005/8/layout/hierarchy6"/>
    <dgm:cxn modelId="{BBAE5032-21CF-4023-8FA6-CBEE69EC6526}" type="presParOf" srcId="{9E2AAB98-64DE-4EBC-AEEA-9EFA56A6854F}" destId="{E574E08F-939F-4C10-8742-CAD247558982}" srcOrd="0" destOrd="0" presId="urn:microsoft.com/office/officeart/2005/8/layout/hierarchy6"/>
    <dgm:cxn modelId="{AC98DC45-6CE6-492D-AC5A-368CF4C29EF1}" type="presParOf" srcId="{9E2AAB98-64DE-4EBC-AEEA-9EFA56A6854F}" destId="{9A800C20-AACD-4659-9CF5-DA24D77373FB}" srcOrd="1" destOrd="0" presId="urn:microsoft.com/office/officeart/2005/8/layout/hierarchy6"/>
    <dgm:cxn modelId="{B218C5CA-4A09-4469-8329-04C44DBF580C}" type="presParOf" srcId="{9A800C20-AACD-4659-9CF5-DA24D77373FB}" destId="{D7003A6A-CDCA-4E71-8BD6-8A2C5B542DCA}" srcOrd="0" destOrd="0" presId="urn:microsoft.com/office/officeart/2005/8/layout/hierarchy6"/>
    <dgm:cxn modelId="{35DFF9CA-53A4-4458-B930-FB4E2E82EE60}" type="presParOf" srcId="{9A800C20-AACD-4659-9CF5-DA24D77373FB}" destId="{324D5348-FA11-426F-8FD8-84B8595CCF62}" srcOrd="1" destOrd="0" presId="urn:microsoft.com/office/officeart/2005/8/layout/hierarchy6"/>
    <dgm:cxn modelId="{495F93F3-1AB6-41CC-BF91-FAC1661DA391}" type="presParOf" srcId="{324D5348-FA11-426F-8FD8-84B8595CCF62}" destId="{E1CC10B4-3A9F-42E7-B939-4E77D750A7E5}" srcOrd="0" destOrd="0" presId="urn:microsoft.com/office/officeart/2005/8/layout/hierarchy6"/>
    <dgm:cxn modelId="{F5DE0AC4-91AD-4A4A-9540-6659E7623EB4}" type="presParOf" srcId="{324D5348-FA11-426F-8FD8-84B8595CCF62}" destId="{562270BD-56B8-478A-8B5E-5DDDE31AC67F}" srcOrd="1" destOrd="0" presId="urn:microsoft.com/office/officeart/2005/8/layout/hierarchy6"/>
    <dgm:cxn modelId="{B69AFA6E-9172-4EC6-B4CA-58233B92FA3E}" type="presParOf" srcId="{562270BD-56B8-478A-8B5E-5DDDE31AC67F}" destId="{41B8BBA4-26C0-4D60-87DF-8FC356485261}" srcOrd="0" destOrd="0" presId="urn:microsoft.com/office/officeart/2005/8/layout/hierarchy6"/>
    <dgm:cxn modelId="{9919499E-CE17-457A-AD5F-A48206DA7915}" type="presParOf" srcId="{562270BD-56B8-478A-8B5E-5DDDE31AC67F}" destId="{EA812AC9-9A1D-4AF4-80DF-090C0B823A52}" srcOrd="1" destOrd="0" presId="urn:microsoft.com/office/officeart/2005/8/layout/hierarchy6"/>
    <dgm:cxn modelId="{4FFC7A26-54C7-457D-81A1-8410E65008AE}" type="presParOf" srcId="{EA812AC9-9A1D-4AF4-80DF-090C0B823A52}" destId="{A7ACE709-EDD3-4038-BB14-0545C14D0222}" srcOrd="0" destOrd="0" presId="urn:microsoft.com/office/officeart/2005/8/layout/hierarchy6"/>
    <dgm:cxn modelId="{4A829F15-5F9A-4DBF-822B-B877EF34138B}" type="presParOf" srcId="{EA812AC9-9A1D-4AF4-80DF-090C0B823A52}" destId="{1DF0376C-4040-4C8C-927C-C1C8760B3D00}" srcOrd="1" destOrd="0" presId="urn:microsoft.com/office/officeart/2005/8/layout/hierarchy6"/>
    <dgm:cxn modelId="{93F53201-D420-402C-803A-3CD18291840D}" type="presParOf" srcId="{562270BD-56B8-478A-8B5E-5DDDE31AC67F}" destId="{1BC00004-BB9A-4B29-B3F7-2D12C8503F47}" srcOrd="2" destOrd="0" presId="urn:microsoft.com/office/officeart/2005/8/layout/hierarchy6"/>
    <dgm:cxn modelId="{D34C7DAA-0BB6-4B85-A199-CC1DBE669EEB}" type="presParOf" srcId="{562270BD-56B8-478A-8B5E-5DDDE31AC67F}" destId="{114C8F65-87E7-47E9-A14F-60A5D33FAC70}" srcOrd="3" destOrd="0" presId="urn:microsoft.com/office/officeart/2005/8/layout/hierarchy6"/>
    <dgm:cxn modelId="{9C45E596-A04F-4E7D-9DA8-E478BD6F65D8}" type="presParOf" srcId="{114C8F65-87E7-47E9-A14F-60A5D33FAC70}" destId="{72444C91-1E87-4DCC-82ED-D99DFEE88B47}" srcOrd="0" destOrd="0" presId="urn:microsoft.com/office/officeart/2005/8/layout/hierarchy6"/>
    <dgm:cxn modelId="{A5B56443-72EC-4E47-9F9C-46E522C68867}" type="presParOf" srcId="{114C8F65-87E7-47E9-A14F-60A5D33FAC70}" destId="{B07E6ECA-F222-41D5-B25E-E1F13C3BF2D4}" srcOrd="1" destOrd="0" presId="urn:microsoft.com/office/officeart/2005/8/layout/hierarchy6"/>
    <dgm:cxn modelId="{64628934-659E-4376-998F-27F33755995B}" type="presParOf" srcId="{562270BD-56B8-478A-8B5E-5DDDE31AC67F}" destId="{96E29A8B-6C73-4A99-889C-71B2775DA73A}" srcOrd="4" destOrd="0" presId="urn:microsoft.com/office/officeart/2005/8/layout/hierarchy6"/>
    <dgm:cxn modelId="{59333277-C740-4296-A4CA-114C9EF41337}" type="presParOf" srcId="{562270BD-56B8-478A-8B5E-5DDDE31AC67F}" destId="{471022AB-6D14-437B-AB19-9B8DA5FA6969}" srcOrd="5" destOrd="0" presId="urn:microsoft.com/office/officeart/2005/8/layout/hierarchy6"/>
    <dgm:cxn modelId="{CBBD6991-B6D0-4292-822C-21A54818A535}" type="presParOf" srcId="{471022AB-6D14-437B-AB19-9B8DA5FA6969}" destId="{B7250E27-A79C-4608-B587-C443E03F9B02}" srcOrd="0" destOrd="0" presId="urn:microsoft.com/office/officeart/2005/8/layout/hierarchy6"/>
    <dgm:cxn modelId="{B62A44DE-A4A3-4284-B181-66BE4F8F3EFB}" type="presParOf" srcId="{471022AB-6D14-437B-AB19-9B8DA5FA6969}" destId="{56F6BD5F-09B8-4613-838C-F65F9B93B00B}" srcOrd="1" destOrd="0" presId="urn:microsoft.com/office/officeart/2005/8/layout/hierarchy6"/>
    <dgm:cxn modelId="{B9C958D9-97E9-41AE-A8E4-38712ACF555C}" type="presParOf" srcId="{F917076B-8615-4097-9277-814C78D30232}" destId="{B9F50850-A252-4111-9BAB-324B6DE01C0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50C67224-FC0B-49B9-B49B-EC5431525F0B}">
      <dgm:prSet phldrT="[Texte]"/>
      <dgm:spPr/>
      <dgm:t>
        <a:bodyPr/>
        <a:lstStyle/>
        <a:p>
          <a:r>
            <a:rPr lang="fr-FR" dirty="0" err="1"/>
            <a:t>Should</a:t>
          </a:r>
          <a:endParaRPr lang="fr-FR" dirty="0"/>
        </a:p>
      </dgm:t>
    </dgm:pt>
    <dgm:pt modelId="{41C30714-FFF9-4154-B315-6EDE8CE46237}" type="parTrans" cxnId="{68BDBC22-0E71-45F6-82E0-64A27CED1D93}">
      <dgm:prSet/>
      <dgm:spPr/>
      <dgm:t>
        <a:bodyPr/>
        <a:lstStyle/>
        <a:p>
          <a:endParaRPr lang="fr-FR"/>
        </a:p>
      </dgm:t>
    </dgm:pt>
    <dgm:pt modelId="{CF09B449-89E1-4A2F-BD88-7846A1D47F38}" type="sibTrans" cxnId="{68BDBC22-0E71-45F6-82E0-64A27CED1D93}">
      <dgm:prSet/>
      <dgm:spPr/>
      <dgm:t>
        <a:bodyPr/>
        <a:lstStyle/>
        <a:p>
          <a:endParaRPr lang="fr-FR"/>
        </a:p>
      </dgm:t>
    </dgm:pt>
    <dgm:pt modelId="{2E79C51D-9134-49D4-84F4-54091F849FA6}">
      <dgm:prSet phldrT="[Texte]"/>
      <dgm:spPr>
        <a:solidFill>
          <a:srgbClr val="FF0000"/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Won’t</a:t>
          </a:r>
          <a:endParaRPr lang="fr-FR" dirty="0"/>
        </a:p>
      </dgm:t>
    </dgm:pt>
    <dgm:pt modelId="{2548A7CA-052C-43A7-95BF-6E9FB915E8B6}" type="parTrans" cxnId="{99ABDED9-09B8-4DD8-9A95-15D7C5BE9E7A}">
      <dgm:prSet/>
      <dgm:spPr/>
      <dgm:t>
        <a:bodyPr/>
        <a:lstStyle/>
        <a:p>
          <a:endParaRPr lang="fr-FR"/>
        </a:p>
      </dgm:t>
    </dgm:pt>
    <dgm:pt modelId="{21CF8C39-54A0-418A-BDA3-8C5E7262BAB8}" type="sibTrans" cxnId="{99ABDED9-09B8-4DD8-9A95-15D7C5BE9E7A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au compte</a:t>
          </a: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36926EDE-6C94-4F48-AF07-00A48F4E1EA6}">
      <dgm:prSet phldrT="[Texte]" custT="1"/>
      <dgm:spPr/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gm:t>
    </dgm:pt>
    <dgm:pt modelId="{42734BB6-82CE-4DE4-9B12-A7CEDB42F6FC}" type="parTrans" cxnId="{96DA8CB6-ABE4-4393-AE13-6B92E6DB3967}">
      <dgm:prSet/>
      <dgm:spPr/>
      <dgm:t>
        <a:bodyPr/>
        <a:lstStyle/>
        <a:p>
          <a:endParaRPr lang="fr-FR"/>
        </a:p>
      </dgm:t>
    </dgm:pt>
    <dgm:pt modelId="{0094C2FD-CB2F-4ADB-AAC3-DC0D39BF6D23}" type="sibTrans" cxnId="{96DA8CB6-ABE4-4393-AE13-6B92E6DB3967}">
      <dgm:prSet/>
      <dgm:spPr/>
      <dgm:t>
        <a:bodyPr/>
        <a:lstStyle/>
        <a:p>
          <a:endParaRPr lang="fr-FR"/>
        </a:p>
      </dgm:t>
    </dgm:pt>
    <dgm:pt modelId="{6B05BF4A-A598-4CF1-AF77-A98D8700CEC5}">
      <dgm:prSet phldrT="[Texte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</dgm:t>
    </dgm:pt>
    <dgm:pt modelId="{FD95FCDF-AEE1-48FA-8056-4E6A23D91004}" type="parTrans" cxnId="{18BBAEE7-3239-49C6-B00A-5EEC3DAE2237}">
      <dgm:prSet/>
      <dgm:spPr/>
      <dgm:t>
        <a:bodyPr/>
        <a:lstStyle/>
        <a:p>
          <a:endParaRPr lang="fr-FR"/>
        </a:p>
      </dgm:t>
    </dgm:pt>
    <dgm:pt modelId="{3D4B7FBB-A2BF-4334-B9EF-B0FCFF560ED5}" type="sibTrans" cxnId="{18BBAEE7-3239-49C6-B00A-5EEC3DAE2237}">
      <dgm:prSet/>
      <dgm:spPr/>
      <dgm:t>
        <a:bodyPr/>
        <a:lstStyle/>
        <a:p>
          <a:endParaRPr lang="fr-FR"/>
        </a:p>
      </dgm:t>
    </dgm:pt>
    <dgm:pt modelId="{EB1B90C6-E96E-46CD-89A0-05D719F0D6BE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</dgm:t>
    </dgm:pt>
    <dgm:pt modelId="{E1F9241E-71C7-4D5E-A726-C33B2B31D2BF}" type="parTrans" cxnId="{EFAD5DCE-2DFD-42EE-97A0-A7D2A055C17C}">
      <dgm:prSet/>
      <dgm:spPr/>
      <dgm:t>
        <a:bodyPr/>
        <a:lstStyle/>
        <a:p>
          <a:endParaRPr lang="fr-FR"/>
        </a:p>
      </dgm:t>
    </dgm:pt>
    <dgm:pt modelId="{AD6421C0-FA49-4F16-8ED4-BD3A75715B4C}" type="sibTrans" cxnId="{EFAD5DCE-2DFD-42EE-97A0-A7D2A055C17C}">
      <dgm:prSet/>
      <dgm:spPr/>
      <dgm:t>
        <a:bodyPr/>
        <a:lstStyle/>
        <a:p>
          <a:endParaRPr lang="fr-FR"/>
        </a:p>
      </dgm:t>
    </dgm:pt>
    <dgm:pt modelId="{FF2DB8BA-F253-4D7A-8972-CB7D14278811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gm:t>
    </dgm:pt>
    <dgm:pt modelId="{C5A2515E-BB18-44C4-9E7A-0F4A6F7200E1}" type="parTrans" cxnId="{8C3C84C3-5BA9-4A19-9AFB-E14FCCB4C14E}">
      <dgm:prSet/>
      <dgm:spPr/>
      <dgm:t>
        <a:bodyPr/>
        <a:lstStyle/>
        <a:p>
          <a:endParaRPr lang="fr-FR"/>
        </a:p>
      </dgm:t>
    </dgm:pt>
    <dgm:pt modelId="{C12260D9-93B9-4519-87CE-2A129BB3AEA5}" type="sibTrans" cxnId="{8C3C84C3-5BA9-4A19-9AFB-E14FCCB4C14E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4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4">
        <dgm:presLayoutVars>
          <dgm:bulletEnabled val="1"/>
        </dgm:presLayoutVars>
      </dgm:prSet>
      <dgm:spPr/>
    </dgm:pt>
    <dgm:pt modelId="{26B79A89-6912-485C-9B4D-F7C5063D19A9}" type="pres">
      <dgm:prSet presAssocID="{0203F0FB-A0DD-423B-80D8-4255ED8C12F9}" presName="space" presStyleCnt="0"/>
      <dgm:spPr/>
    </dgm:pt>
    <dgm:pt modelId="{66AEB9F0-9814-4D7F-B843-D46ACDD9FB54}" type="pres">
      <dgm:prSet presAssocID="{50C67224-FC0B-49B9-B49B-EC5431525F0B}" presName="composite" presStyleCnt="0"/>
      <dgm:spPr/>
    </dgm:pt>
    <dgm:pt modelId="{AFC04D96-518A-4FE4-AD5B-56BC970B3500}" type="pres">
      <dgm:prSet presAssocID="{50C67224-FC0B-49B9-B49B-EC5431525F0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AFBAF0F-4DA0-4799-ACD0-25151AC2039E}" type="pres">
      <dgm:prSet presAssocID="{50C67224-FC0B-49B9-B49B-EC5431525F0B}" presName="desTx" presStyleLbl="alignAccFollowNode1" presStyleIdx="2" presStyleCnt="4">
        <dgm:presLayoutVars>
          <dgm:bulletEnabled val="1"/>
        </dgm:presLayoutVars>
      </dgm:prSet>
      <dgm:spPr/>
    </dgm:pt>
    <dgm:pt modelId="{D61B741F-A0DB-4D9D-AEA0-801C73042E98}" type="pres">
      <dgm:prSet presAssocID="{CF09B449-89E1-4A2F-BD88-7846A1D47F38}" presName="space" presStyleCnt="0"/>
      <dgm:spPr/>
    </dgm:pt>
    <dgm:pt modelId="{7E078A53-E177-4052-B166-0D761A9B96A2}" type="pres">
      <dgm:prSet presAssocID="{2E79C51D-9134-49D4-84F4-54091F849FA6}" presName="composite" presStyleCnt="0"/>
      <dgm:spPr/>
    </dgm:pt>
    <dgm:pt modelId="{E4A4F880-2B2A-4093-808A-98165640AA97}" type="pres">
      <dgm:prSet presAssocID="{2E79C51D-9134-49D4-84F4-54091F849FA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67425F1-C55E-4995-A253-F7C1D28CB8CC}" type="pres">
      <dgm:prSet presAssocID="{2E79C51D-9134-49D4-84F4-54091F849FA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7612500-CEB6-41C1-A8A6-69FF8E5278EB}" type="presOf" srcId="{FF2DB8BA-F253-4D7A-8972-CB7D14278811}" destId="{367425F1-C55E-4995-A253-F7C1D28CB8CC}" srcOrd="0" destOrd="2" presId="urn:microsoft.com/office/officeart/2005/8/layout/hList1"/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68BDBC22-0E71-45F6-82E0-64A27CED1D93}" srcId="{B7A73963-708C-440D-A372-B152A182802C}" destId="{50C67224-FC0B-49B9-B49B-EC5431525F0B}" srcOrd="2" destOrd="0" parTransId="{41C30714-FFF9-4154-B315-6EDE8CE46237}" sibTransId="{CF09B449-89E1-4A2F-BD88-7846A1D47F38}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CEF3B13A-C520-4AC8-AF04-B80021502C8A}" type="presOf" srcId="{50C67224-FC0B-49B9-B49B-EC5431525F0B}" destId="{AFC04D96-518A-4FE4-AD5B-56BC970B3500}" srcOrd="0" destOrd="0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863AA47B-55A8-4228-A236-D0D65984A008}" type="presOf" srcId="{6B05BF4A-A598-4CF1-AF77-A98D8700CEC5}" destId="{367425F1-C55E-4995-A253-F7C1D28CB8CC}" srcOrd="0" destOrd="0" presId="urn:microsoft.com/office/officeart/2005/8/layout/hList1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3780AD95-C056-461F-A083-AC7F6D5DD750}" type="presOf" srcId="{EB1B90C6-E96E-46CD-89A0-05D719F0D6BE}" destId="{367425F1-C55E-4995-A253-F7C1D28CB8CC}" srcOrd="0" destOrd="1" presId="urn:microsoft.com/office/officeart/2005/8/layout/hList1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F282ACA5-91CB-4F15-BA40-6210FD604399}" type="presOf" srcId="{2E79C51D-9134-49D4-84F4-54091F849FA6}" destId="{E4A4F880-2B2A-4093-808A-98165640AA97}" srcOrd="0" destOrd="0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96DA8CB6-ABE4-4393-AE13-6B92E6DB3967}" srcId="{50C67224-FC0B-49B9-B49B-EC5431525F0B}" destId="{36926EDE-6C94-4F48-AF07-00A48F4E1EA6}" srcOrd="0" destOrd="0" parTransId="{42734BB6-82CE-4DE4-9B12-A7CEDB42F6FC}" sibTransId="{0094C2FD-CB2F-4ADB-AAC3-DC0D39BF6D23}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8C3C84C3-5BA9-4A19-9AFB-E14FCCB4C14E}" srcId="{2E79C51D-9134-49D4-84F4-54091F849FA6}" destId="{FF2DB8BA-F253-4D7A-8972-CB7D14278811}" srcOrd="2" destOrd="0" parTransId="{C5A2515E-BB18-44C4-9E7A-0F4A6F7200E1}" sibTransId="{C12260D9-93B9-4519-87CE-2A129BB3AEA5}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EFAD5DCE-2DFD-42EE-97A0-A7D2A055C17C}" srcId="{2E79C51D-9134-49D4-84F4-54091F849FA6}" destId="{EB1B90C6-E96E-46CD-89A0-05D719F0D6BE}" srcOrd="1" destOrd="0" parTransId="{E1F9241E-71C7-4D5E-A726-C33B2B31D2BF}" sibTransId="{AD6421C0-FA49-4F16-8ED4-BD3A75715B4C}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99ABDED9-09B8-4DD8-9A95-15D7C5BE9E7A}" srcId="{B7A73963-708C-440D-A372-B152A182802C}" destId="{2E79C51D-9134-49D4-84F4-54091F849FA6}" srcOrd="3" destOrd="0" parTransId="{2548A7CA-052C-43A7-95BF-6E9FB915E8B6}" sibTransId="{21CF8C39-54A0-418A-BDA3-8C5E7262BAB8}"/>
    <dgm:cxn modelId="{18BBAEE7-3239-49C6-B00A-5EEC3DAE2237}" srcId="{2E79C51D-9134-49D4-84F4-54091F849FA6}" destId="{6B05BF4A-A598-4CF1-AF77-A98D8700CEC5}" srcOrd="0" destOrd="0" parTransId="{FD95FCDF-AEE1-48FA-8056-4E6A23D91004}" sibTransId="{3D4B7FBB-A2BF-4334-B9EF-B0FCFF560ED5}"/>
    <dgm:cxn modelId="{C0AF56E9-1C3D-4542-894C-A45F202B4E6D}" type="presOf" srcId="{36926EDE-6C94-4F48-AF07-00A48F4E1EA6}" destId="{DAFBAF0F-4DA0-4799-ACD0-25151AC2039E}" srcOrd="0" destOrd="0" presId="urn:microsoft.com/office/officeart/2005/8/layout/hList1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  <dgm:cxn modelId="{745E295A-23A8-42EF-887A-1DD0227F4BB1}" type="presParOf" srcId="{405BDFF1-3B8C-4BEC-AA09-108B950AB64F}" destId="{26B79A89-6912-485C-9B4D-F7C5063D19A9}" srcOrd="3" destOrd="0" presId="urn:microsoft.com/office/officeart/2005/8/layout/hList1"/>
    <dgm:cxn modelId="{375A2220-DC2F-4E03-BECD-A072060FF740}" type="presParOf" srcId="{405BDFF1-3B8C-4BEC-AA09-108B950AB64F}" destId="{66AEB9F0-9814-4D7F-B843-D46ACDD9FB54}" srcOrd="4" destOrd="0" presId="urn:microsoft.com/office/officeart/2005/8/layout/hList1"/>
    <dgm:cxn modelId="{C0F0E5CB-D10C-4661-AC6B-ED9BFAB35BB8}" type="presParOf" srcId="{66AEB9F0-9814-4D7F-B843-D46ACDD9FB54}" destId="{AFC04D96-518A-4FE4-AD5B-56BC970B3500}" srcOrd="0" destOrd="0" presId="urn:microsoft.com/office/officeart/2005/8/layout/hList1"/>
    <dgm:cxn modelId="{24D2CCE6-9B53-4286-BC11-5F645708D8F8}" type="presParOf" srcId="{66AEB9F0-9814-4D7F-B843-D46ACDD9FB54}" destId="{DAFBAF0F-4DA0-4799-ACD0-25151AC2039E}" srcOrd="1" destOrd="0" presId="urn:microsoft.com/office/officeart/2005/8/layout/hList1"/>
    <dgm:cxn modelId="{B9907D8C-7C94-42F8-BB18-967EA4B49F8C}" type="presParOf" srcId="{405BDFF1-3B8C-4BEC-AA09-108B950AB64F}" destId="{D61B741F-A0DB-4D9D-AEA0-801C73042E98}" srcOrd="5" destOrd="0" presId="urn:microsoft.com/office/officeart/2005/8/layout/hList1"/>
    <dgm:cxn modelId="{D33B4CE6-B350-48DA-AC35-EA2F2E7F90C1}" type="presParOf" srcId="{405BDFF1-3B8C-4BEC-AA09-108B950AB64F}" destId="{7E078A53-E177-4052-B166-0D761A9B96A2}" srcOrd="6" destOrd="0" presId="urn:microsoft.com/office/officeart/2005/8/layout/hList1"/>
    <dgm:cxn modelId="{B42919EB-E6D9-4C7B-AC5E-45EF3D5D0916}" type="presParOf" srcId="{7E078A53-E177-4052-B166-0D761A9B96A2}" destId="{E4A4F880-2B2A-4093-808A-98165640AA97}" srcOrd="0" destOrd="0" presId="urn:microsoft.com/office/officeart/2005/8/layout/hList1"/>
    <dgm:cxn modelId="{5BD71BAC-C957-44AC-9529-29F982A3E04D}" type="presParOf" srcId="{7E078A53-E177-4052-B166-0D761A9B96A2}" destId="{367425F1-C55E-4995-A253-F7C1D28CB8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8AEA840-F708-4193-91E1-3F511232F1F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EA295CA-3972-4640-85F6-53B471DE2FE3}">
      <dgm:prSet phldrT="[Texte]"/>
      <dgm:spPr/>
      <dgm:t>
        <a:bodyPr/>
        <a:lstStyle/>
        <a:p>
          <a:r>
            <a:rPr lang="fr-FR" dirty="0"/>
            <a:t>Réaliser des commandes</a:t>
          </a:r>
        </a:p>
      </dgm:t>
    </dgm:pt>
    <dgm:pt modelId="{49032C57-0EF4-48F6-9B7F-366B6CA28CA0}" type="parTrans" cxnId="{2FB26395-6DF2-42F4-9FE3-305C08940E95}">
      <dgm:prSet/>
      <dgm:spPr/>
      <dgm:t>
        <a:bodyPr/>
        <a:lstStyle/>
        <a:p>
          <a:endParaRPr lang="fr-FR"/>
        </a:p>
      </dgm:t>
    </dgm:pt>
    <dgm:pt modelId="{ABF792DC-E5B5-4547-8183-B0350D933437}" type="sibTrans" cxnId="{2FB26395-6DF2-42F4-9FE3-305C08940E95}">
      <dgm:prSet/>
      <dgm:spPr/>
      <dgm:t>
        <a:bodyPr/>
        <a:lstStyle/>
        <a:p>
          <a:endParaRPr lang="fr-FR"/>
        </a:p>
      </dgm:t>
    </dgm:pt>
    <dgm:pt modelId="{47A4E1F0-8787-4A5B-8A52-A7F2DEB326C3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Avoir une page panier</a:t>
          </a:r>
        </a:p>
      </dgm:t>
    </dgm:pt>
    <dgm:pt modelId="{1AB7843E-F0B1-4230-B0E9-554B132E2CA8}" type="parTrans" cxnId="{0190DFF5-7438-4DF0-A561-6F3ECA50EA25}">
      <dgm:prSet/>
      <dgm:spPr/>
      <dgm:t>
        <a:bodyPr/>
        <a:lstStyle/>
        <a:p>
          <a:endParaRPr lang="fr-FR"/>
        </a:p>
      </dgm:t>
    </dgm:pt>
    <dgm:pt modelId="{7F4793FD-AB96-4EC1-8733-417B493CD571}" type="sibTrans" cxnId="{0190DFF5-7438-4DF0-A561-6F3ECA50EA25}">
      <dgm:prSet/>
      <dgm:spPr/>
      <dgm:t>
        <a:bodyPr/>
        <a:lstStyle/>
        <a:p>
          <a:endParaRPr lang="fr-FR"/>
        </a:p>
      </dgm:t>
    </dgm:pt>
    <dgm:pt modelId="{E685C054-8587-4C1D-8641-FB271099EA80}">
      <dgm:prSet phldrT="[Texte]"/>
      <dgm:spPr/>
      <dgm:t>
        <a:bodyPr/>
        <a:lstStyle/>
        <a:p>
          <a:r>
            <a:rPr lang="fr-FR" dirty="0"/>
            <a:t>Afficher le catalogue</a:t>
          </a:r>
        </a:p>
      </dgm:t>
    </dgm:pt>
    <dgm:pt modelId="{F39E78C1-F8A2-47C6-B3C9-9226B1FEB32A}" type="parTrans" cxnId="{9608A06E-C5A3-43ED-952F-F4925E7FBF52}">
      <dgm:prSet/>
      <dgm:spPr/>
      <dgm:t>
        <a:bodyPr/>
        <a:lstStyle/>
        <a:p>
          <a:endParaRPr lang="fr-FR"/>
        </a:p>
      </dgm:t>
    </dgm:pt>
    <dgm:pt modelId="{C319563A-CE26-4DD6-A4BE-F5D96221AD62}" type="sibTrans" cxnId="{9608A06E-C5A3-43ED-952F-F4925E7FBF52}">
      <dgm:prSet/>
      <dgm:spPr/>
      <dgm:t>
        <a:bodyPr/>
        <a:lstStyle/>
        <a:p>
          <a:endParaRPr lang="fr-FR"/>
        </a:p>
      </dgm:t>
    </dgm:pt>
    <dgm:pt modelId="{7CF612F7-4EF1-4CC9-BFAC-1D4B020F5038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Menu des articles</a:t>
          </a:r>
        </a:p>
      </dgm:t>
    </dgm:pt>
    <dgm:pt modelId="{7A7AB641-AAA9-4027-8186-1E4E9066E621}" type="parTrans" cxnId="{C2D309FA-8C08-4820-97AC-D5BB2DD384FB}">
      <dgm:prSet/>
      <dgm:spPr/>
      <dgm:t>
        <a:bodyPr/>
        <a:lstStyle/>
        <a:p>
          <a:endParaRPr lang="fr-FR"/>
        </a:p>
      </dgm:t>
    </dgm:pt>
    <dgm:pt modelId="{C581F605-BF37-44EC-ABFB-5D9CE9CFBC35}" type="sibTrans" cxnId="{C2D309FA-8C08-4820-97AC-D5BB2DD384FB}">
      <dgm:prSet/>
      <dgm:spPr/>
      <dgm:t>
        <a:bodyPr/>
        <a:lstStyle/>
        <a:p>
          <a:endParaRPr lang="fr-FR"/>
        </a:p>
      </dgm:t>
    </dgm:pt>
    <dgm:pt modelId="{CA2959F3-998D-4D22-B132-92AB59EBA336}">
      <dgm:prSet phldrT="[Texte]"/>
      <dgm:spPr/>
      <dgm:t>
        <a:bodyPr/>
        <a:lstStyle/>
        <a:p>
          <a:r>
            <a:rPr lang="fr-FR" dirty="0"/>
            <a:t>Système de comptes</a:t>
          </a:r>
        </a:p>
      </dgm:t>
    </dgm:pt>
    <dgm:pt modelId="{F494893E-4FD3-400D-87F4-B31E865CDD57}" type="parTrans" cxnId="{86E3E25F-D467-465C-A200-426F4A91D6EA}">
      <dgm:prSet/>
      <dgm:spPr/>
      <dgm:t>
        <a:bodyPr/>
        <a:lstStyle/>
        <a:p>
          <a:endParaRPr lang="fr-FR"/>
        </a:p>
      </dgm:t>
    </dgm:pt>
    <dgm:pt modelId="{E75A4F8E-7B4A-49CE-896B-AFB44A30BD55}" type="sibTrans" cxnId="{86E3E25F-D467-465C-A200-426F4A91D6EA}">
      <dgm:prSet/>
      <dgm:spPr/>
      <dgm:t>
        <a:bodyPr/>
        <a:lstStyle/>
        <a:p>
          <a:endParaRPr lang="fr-FR"/>
        </a:p>
      </dgm:t>
    </dgm:pt>
    <dgm:pt modelId="{2518B53C-F499-41D0-8DC5-15CC1238CF56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Créer un compte</a:t>
          </a:r>
        </a:p>
      </dgm:t>
    </dgm:pt>
    <dgm:pt modelId="{44A67A92-E07A-4420-81E8-20365862353A}" type="parTrans" cxnId="{CEE9EB85-925F-4787-AE63-1605CF162145}">
      <dgm:prSet/>
      <dgm:spPr/>
      <dgm:t>
        <a:bodyPr/>
        <a:lstStyle/>
        <a:p>
          <a:endParaRPr lang="fr-FR"/>
        </a:p>
      </dgm:t>
    </dgm:pt>
    <dgm:pt modelId="{2F246F28-F6F9-4A26-A395-A3810B453EF9}" type="sibTrans" cxnId="{CEE9EB85-925F-4787-AE63-1605CF162145}">
      <dgm:prSet/>
      <dgm:spPr/>
      <dgm:t>
        <a:bodyPr/>
        <a:lstStyle/>
        <a:p>
          <a:endParaRPr lang="fr-FR"/>
        </a:p>
      </dgm:t>
    </dgm:pt>
    <dgm:pt modelId="{4BB52126-7B0D-4068-921D-5AC069876B6B}">
      <dgm:prSet/>
      <dgm:spPr/>
      <dgm:t>
        <a:bodyPr/>
        <a:lstStyle/>
        <a:p>
          <a:pPr marL="180975" indent="0">
            <a:buNone/>
          </a:pPr>
          <a:r>
            <a:rPr lang="fr-FR" dirty="0"/>
            <a:t>Pouvoir ajouter un article au panier</a:t>
          </a:r>
        </a:p>
      </dgm:t>
    </dgm:pt>
    <dgm:pt modelId="{2009AF6C-440C-4182-B42D-6B546E13EC64}" type="parTrans" cxnId="{6C2B208D-6DC8-491E-A73E-0F0EA05ECAAF}">
      <dgm:prSet/>
      <dgm:spPr/>
      <dgm:t>
        <a:bodyPr/>
        <a:lstStyle/>
        <a:p>
          <a:endParaRPr lang="fr-FR"/>
        </a:p>
      </dgm:t>
    </dgm:pt>
    <dgm:pt modelId="{4FA9BDF1-9D40-465B-9E22-F8599AD511F2}" type="sibTrans" cxnId="{6C2B208D-6DC8-491E-A73E-0F0EA05ECAAF}">
      <dgm:prSet/>
      <dgm:spPr/>
      <dgm:t>
        <a:bodyPr/>
        <a:lstStyle/>
        <a:p>
          <a:endParaRPr lang="fr-FR"/>
        </a:p>
      </dgm:t>
    </dgm:pt>
    <dgm:pt modelId="{178C3CB9-9440-4028-B9FB-C885EBA405E4}">
      <dgm:prSet/>
      <dgm:spPr/>
      <dgm:t>
        <a:bodyPr/>
        <a:lstStyle/>
        <a:p>
          <a:pPr marL="180975" indent="0">
            <a:buNone/>
          </a:pPr>
          <a:r>
            <a:rPr lang="fr-FR" dirty="0"/>
            <a:t>Choisir son mode de livraison et paiement</a:t>
          </a:r>
        </a:p>
      </dgm:t>
    </dgm:pt>
    <dgm:pt modelId="{4E166841-4F57-4CB0-9F0B-0B41190CE9AC}" type="parTrans" cxnId="{11BEEEA7-90C6-4379-8748-79BC2D0DE561}">
      <dgm:prSet/>
      <dgm:spPr/>
      <dgm:t>
        <a:bodyPr/>
        <a:lstStyle/>
        <a:p>
          <a:endParaRPr lang="fr-FR"/>
        </a:p>
      </dgm:t>
    </dgm:pt>
    <dgm:pt modelId="{C2EA536F-F140-41A6-9B10-8B98625D5A10}" type="sibTrans" cxnId="{11BEEEA7-90C6-4379-8748-79BC2D0DE561}">
      <dgm:prSet/>
      <dgm:spPr/>
      <dgm:t>
        <a:bodyPr/>
        <a:lstStyle/>
        <a:p>
          <a:endParaRPr lang="fr-FR"/>
        </a:p>
      </dgm:t>
    </dgm:pt>
    <dgm:pt modelId="{5008C772-0EDE-4365-B81C-5AC043F2D5D3}">
      <dgm:prSet/>
      <dgm:spPr/>
      <dgm:t>
        <a:bodyPr/>
        <a:lstStyle/>
        <a:p>
          <a:pPr marL="180975" indent="0">
            <a:buNone/>
          </a:pPr>
          <a:r>
            <a:rPr lang="fr-FR"/>
            <a:t>Afficher le catalogue</a:t>
          </a:r>
          <a:endParaRPr lang="fr-FR" dirty="0"/>
        </a:p>
      </dgm:t>
    </dgm:pt>
    <dgm:pt modelId="{5770391F-07B0-4887-806E-0EC83D9267C3}" type="parTrans" cxnId="{B05B9B14-A26D-4503-A2F3-96BD26791837}">
      <dgm:prSet/>
      <dgm:spPr/>
      <dgm:t>
        <a:bodyPr/>
        <a:lstStyle/>
        <a:p>
          <a:endParaRPr lang="fr-FR"/>
        </a:p>
      </dgm:t>
    </dgm:pt>
    <dgm:pt modelId="{24D1F903-81D9-473C-BC68-BEB2D79BB923}" type="sibTrans" cxnId="{B05B9B14-A26D-4503-A2F3-96BD26791837}">
      <dgm:prSet/>
      <dgm:spPr/>
      <dgm:t>
        <a:bodyPr/>
        <a:lstStyle/>
        <a:p>
          <a:endParaRPr lang="fr-FR"/>
        </a:p>
      </dgm:t>
    </dgm:pt>
    <dgm:pt modelId="{A421F55B-300A-4CF7-A3D8-08A18D44E297}">
      <dgm:prSet/>
      <dgm:spPr/>
      <dgm:t>
        <a:bodyPr/>
        <a:lstStyle/>
        <a:p>
          <a:pPr marL="180975" indent="0">
            <a:buNone/>
          </a:pPr>
          <a:r>
            <a:rPr lang="fr-FR" dirty="0"/>
            <a:t>Avoir une page produit détaillée</a:t>
          </a:r>
        </a:p>
      </dgm:t>
    </dgm:pt>
    <dgm:pt modelId="{7EF90C35-3E38-49E2-9F71-21A362411601}" type="parTrans" cxnId="{0D7C4810-6C6D-4A31-B1BA-B967FCC68BB2}">
      <dgm:prSet/>
      <dgm:spPr/>
      <dgm:t>
        <a:bodyPr/>
        <a:lstStyle/>
        <a:p>
          <a:endParaRPr lang="fr-FR"/>
        </a:p>
      </dgm:t>
    </dgm:pt>
    <dgm:pt modelId="{7127F074-D518-43D0-97AA-A325B2209C26}" type="sibTrans" cxnId="{0D7C4810-6C6D-4A31-B1BA-B967FCC68BB2}">
      <dgm:prSet/>
      <dgm:spPr/>
      <dgm:t>
        <a:bodyPr/>
        <a:lstStyle/>
        <a:p>
          <a:endParaRPr lang="fr-FR"/>
        </a:p>
      </dgm:t>
    </dgm:pt>
    <dgm:pt modelId="{ABA79B99-9765-4D73-9324-952F52D7259D}">
      <dgm:prSet/>
      <dgm:spPr/>
      <dgm:t>
        <a:bodyPr/>
        <a:lstStyle/>
        <a:p>
          <a:pPr marL="180975" indent="0">
            <a:buNone/>
          </a:pPr>
          <a:r>
            <a:rPr lang="fr-FR" dirty="0"/>
            <a:t>Pouvoir gérer son compte</a:t>
          </a:r>
        </a:p>
      </dgm:t>
    </dgm:pt>
    <dgm:pt modelId="{7D943928-D05D-4D7F-A02F-533C03B6EFB0}" type="parTrans" cxnId="{229497C4-AA8B-44C7-A15B-CFA106E23DBE}">
      <dgm:prSet/>
      <dgm:spPr/>
      <dgm:t>
        <a:bodyPr/>
        <a:lstStyle/>
        <a:p>
          <a:endParaRPr lang="fr-FR"/>
        </a:p>
      </dgm:t>
    </dgm:pt>
    <dgm:pt modelId="{33EFCE07-E26F-4056-AE0D-F135A8DAEB39}" type="sibTrans" cxnId="{229497C4-AA8B-44C7-A15B-CFA106E23DBE}">
      <dgm:prSet/>
      <dgm:spPr/>
      <dgm:t>
        <a:bodyPr/>
        <a:lstStyle/>
        <a:p>
          <a:endParaRPr lang="fr-FR"/>
        </a:p>
      </dgm:t>
    </dgm:pt>
    <dgm:pt modelId="{AEB05703-BAFE-4A96-A9B8-4CBB57EFD44C}">
      <dgm:prSet/>
      <dgm:spPr/>
      <dgm:t>
        <a:bodyPr/>
        <a:lstStyle/>
        <a:p>
          <a:pPr marL="180975" indent="0">
            <a:buNone/>
          </a:pPr>
          <a:r>
            <a:rPr lang="fr-FR" dirty="0"/>
            <a:t>Se connecter / Se déconnecter</a:t>
          </a:r>
        </a:p>
      </dgm:t>
    </dgm:pt>
    <dgm:pt modelId="{8CB24A59-C965-4B39-94E1-549AB37F5F95}" type="parTrans" cxnId="{DED71730-D1F5-40F4-A4F5-746BD49B78B5}">
      <dgm:prSet/>
      <dgm:spPr/>
      <dgm:t>
        <a:bodyPr/>
        <a:lstStyle/>
        <a:p>
          <a:endParaRPr lang="fr-FR"/>
        </a:p>
      </dgm:t>
    </dgm:pt>
    <dgm:pt modelId="{AC04A632-AFAE-41BA-94DB-9C8BAC8E9D24}" type="sibTrans" cxnId="{DED71730-D1F5-40F4-A4F5-746BD49B78B5}">
      <dgm:prSet/>
      <dgm:spPr/>
      <dgm:t>
        <a:bodyPr/>
        <a:lstStyle/>
        <a:p>
          <a:endParaRPr lang="fr-FR"/>
        </a:p>
      </dgm:t>
    </dgm:pt>
    <dgm:pt modelId="{E3E6B94F-1859-4769-AA3F-D64863620890}" type="pres">
      <dgm:prSet presAssocID="{78AEA840-F708-4193-91E1-3F511232F1F7}" presName="Name0" presStyleCnt="0">
        <dgm:presLayoutVars>
          <dgm:dir/>
          <dgm:animLvl val="lvl"/>
          <dgm:resizeHandles val="exact"/>
        </dgm:presLayoutVars>
      </dgm:prSet>
      <dgm:spPr/>
    </dgm:pt>
    <dgm:pt modelId="{1E5DC4A4-D75E-4D2F-ABF2-769CEFC87044}" type="pres">
      <dgm:prSet presAssocID="{3EA295CA-3972-4640-85F6-53B471DE2FE3}" presName="linNode" presStyleCnt="0"/>
      <dgm:spPr/>
    </dgm:pt>
    <dgm:pt modelId="{ADE76C39-9BD3-4117-9291-A130688C9399}" type="pres">
      <dgm:prSet presAssocID="{3EA295CA-3972-4640-85F6-53B471DE2FE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4C48614-724D-4200-ADF1-6C1DDB9CE3BE}" type="pres">
      <dgm:prSet presAssocID="{3EA295CA-3972-4640-85F6-53B471DE2FE3}" presName="descendantText" presStyleLbl="alignAccFollowNode1" presStyleIdx="0" presStyleCnt="3">
        <dgm:presLayoutVars>
          <dgm:bulletEnabled val="1"/>
        </dgm:presLayoutVars>
      </dgm:prSet>
      <dgm:spPr/>
    </dgm:pt>
    <dgm:pt modelId="{0DF01212-C9CC-463C-BA8A-33AABF322076}" type="pres">
      <dgm:prSet presAssocID="{ABF792DC-E5B5-4547-8183-B0350D933437}" presName="sp" presStyleCnt="0"/>
      <dgm:spPr/>
    </dgm:pt>
    <dgm:pt modelId="{BF70B0D5-F01C-4C36-A0D4-DD7811DAE662}" type="pres">
      <dgm:prSet presAssocID="{E685C054-8587-4C1D-8641-FB271099EA80}" presName="linNode" presStyleCnt="0"/>
      <dgm:spPr/>
    </dgm:pt>
    <dgm:pt modelId="{8FAEA7D2-CA9B-4ACC-A6A3-FCDE53394987}" type="pres">
      <dgm:prSet presAssocID="{E685C054-8587-4C1D-8641-FB271099EA8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151F7AC-6C51-4263-AE37-FAF655369183}" type="pres">
      <dgm:prSet presAssocID="{E685C054-8587-4C1D-8641-FB271099EA80}" presName="descendantText" presStyleLbl="alignAccFollowNode1" presStyleIdx="1" presStyleCnt="3">
        <dgm:presLayoutVars>
          <dgm:bulletEnabled val="1"/>
        </dgm:presLayoutVars>
      </dgm:prSet>
      <dgm:spPr/>
    </dgm:pt>
    <dgm:pt modelId="{8E912B14-0F89-4938-A03C-4AD027DB1AFE}" type="pres">
      <dgm:prSet presAssocID="{C319563A-CE26-4DD6-A4BE-F5D96221AD62}" presName="sp" presStyleCnt="0"/>
      <dgm:spPr/>
    </dgm:pt>
    <dgm:pt modelId="{0CC3C654-465E-444F-9401-1387E40848F2}" type="pres">
      <dgm:prSet presAssocID="{CA2959F3-998D-4D22-B132-92AB59EBA336}" presName="linNode" presStyleCnt="0"/>
      <dgm:spPr/>
    </dgm:pt>
    <dgm:pt modelId="{DFEB0BA3-16C9-4F48-9E2D-B8A13B86488A}" type="pres">
      <dgm:prSet presAssocID="{CA2959F3-998D-4D22-B132-92AB59EBA33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236758A-E9AE-4295-9BF5-EA92528EA07A}" type="pres">
      <dgm:prSet presAssocID="{CA2959F3-998D-4D22-B132-92AB59EBA33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D7C4810-6C6D-4A31-B1BA-B967FCC68BB2}" srcId="{E685C054-8587-4C1D-8641-FB271099EA80}" destId="{A421F55B-300A-4CF7-A3D8-08A18D44E297}" srcOrd="2" destOrd="0" parTransId="{7EF90C35-3E38-49E2-9F71-21A362411601}" sibTransId="{7127F074-D518-43D0-97AA-A325B2209C26}"/>
    <dgm:cxn modelId="{B05B9B14-A26D-4503-A2F3-96BD26791837}" srcId="{E685C054-8587-4C1D-8641-FB271099EA80}" destId="{5008C772-0EDE-4365-B81C-5AC043F2D5D3}" srcOrd="1" destOrd="0" parTransId="{5770391F-07B0-4887-806E-0EC83D9267C3}" sibTransId="{24D1F903-81D9-473C-BC68-BEB2D79BB923}"/>
    <dgm:cxn modelId="{FC559120-DA0D-4458-9DA8-122CC84169E1}" type="presOf" srcId="{178C3CB9-9440-4028-B9FB-C885EBA405E4}" destId="{44C48614-724D-4200-ADF1-6C1DDB9CE3BE}" srcOrd="0" destOrd="2" presId="urn:microsoft.com/office/officeart/2005/8/layout/vList5"/>
    <dgm:cxn modelId="{B51AEA21-DAF9-4721-8CEC-C1B6939F63CC}" type="presOf" srcId="{47A4E1F0-8787-4A5B-8A52-A7F2DEB326C3}" destId="{44C48614-724D-4200-ADF1-6C1DDB9CE3BE}" srcOrd="0" destOrd="0" presId="urn:microsoft.com/office/officeart/2005/8/layout/vList5"/>
    <dgm:cxn modelId="{DED71730-D1F5-40F4-A4F5-746BD49B78B5}" srcId="{CA2959F3-998D-4D22-B132-92AB59EBA336}" destId="{AEB05703-BAFE-4A96-A9B8-4CBB57EFD44C}" srcOrd="2" destOrd="0" parTransId="{8CB24A59-C965-4B39-94E1-549AB37F5F95}" sibTransId="{AC04A632-AFAE-41BA-94DB-9C8BAC8E9D24}"/>
    <dgm:cxn modelId="{5B5DCE37-592E-4A1A-9F4F-5448FF17E1F4}" type="presOf" srcId="{A421F55B-300A-4CF7-A3D8-08A18D44E297}" destId="{8151F7AC-6C51-4263-AE37-FAF655369183}" srcOrd="0" destOrd="2" presId="urn:microsoft.com/office/officeart/2005/8/layout/vList5"/>
    <dgm:cxn modelId="{86E3E25F-D467-465C-A200-426F4A91D6EA}" srcId="{78AEA840-F708-4193-91E1-3F511232F1F7}" destId="{CA2959F3-998D-4D22-B132-92AB59EBA336}" srcOrd="2" destOrd="0" parTransId="{F494893E-4FD3-400D-87F4-B31E865CDD57}" sibTransId="{E75A4F8E-7B4A-49CE-896B-AFB44A30BD55}"/>
    <dgm:cxn modelId="{D2AFA564-1CBB-41EC-BE3E-9E4338BA4EAE}" type="presOf" srcId="{AEB05703-BAFE-4A96-A9B8-4CBB57EFD44C}" destId="{D236758A-E9AE-4295-9BF5-EA92528EA07A}" srcOrd="0" destOrd="2" presId="urn:microsoft.com/office/officeart/2005/8/layout/vList5"/>
    <dgm:cxn modelId="{F4979D4B-76A1-4753-A221-38A02B31115C}" type="presOf" srcId="{2518B53C-F499-41D0-8DC5-15CC1238CF56}" destId="{D236758A-E9AE-4295-9BF5-EA92528EA07A}" srcOrd="0" destOrd="0" presId="urn:microsoft.com/office/officeart/2005/8/layout/vList5"/>
    <dgm:cxn modelId="{9608A06E-C5A3-43ED-952F-F4925E7FBF52}" srcId="{78AEA840-F708-4193-91E1-3F511232F1F7}" destId="{E685C054-8587-4C1D-8641-FB271099EA80}" srcOrd="1" destOrd="0" parTransId="{F39E78C1-F8A2-47C6-B3C9-9226B1FEB32A}" sibTransId="{C319563A-CE26-4DD6-A4BE-F5D96221AD62}"/>
    <dgm:cxn modelId="{CEE9EB85-925F-4787-AE63-1605CF162145}" srcId="{CA2959F3-998D-4D22-B132-92AB59EBA336}" destId="{2518B53C-F499-41D0-8DC5-15CC1238CF56}" srcOrd="0" destOrd="0" parTransId="{44A67A92-E07A-4420-81E8-20365862353A}" sibTransId="{2F246F28-F6F9-4A26-A395-A3810B453EF9}"/>
    <dgm:cxn modelId="{6C2B208D-6DC8-491E-A73E-0F0EA05ECAAF}" srcId="{3EA295CA-3972-4640-85F6-53B471DE2FE3}" destId="{4BB52126-7B0D-4068-921D-5AC069876B6B}" srcOrd="1" destOrd="0" parTransId="{2009AF6C-440C-4182-B42D-6B546E13EC64}" sibTransId="{4FA9BDF1-9D40-465B-9E22-F8599AD511F2}"/>
    <dgm:cxn modelId="{5A3D3890-9F3B-4EE5-A5E6-3F67722184E3}" type="presOf" srcId="{3EA295CA-3972-4640-85F6-53B471DE2FE3}" destId="{ADE76C39-9BD3-4117-9291-A130688C9399}" srcOrd="0" destOrd="0" presId="urn:microsoft.com/office/officeart/2005/8/layout/vList5"/>
    <dgm:cxn modelId="{2FB26395-6DF2-42F4-9FE3-305C08940E95}" srcId="{78AEA840-F708-4193-91E1-3F511232F1F7}" destId="{3EA295CA-3972-4640-85F6-53B471DE2FE3}" srcOrd="0" destOrd="0" parTransId="{49032C57-0EF4-48F6-9B7F-366B6CA28CA0}" sibTransId="{ABF792DC-E5B5-4547-8183-B0350D933437}"/>
    <dgm:cxn modelId="{11BEEEA7-90C6-4379-8748-79BC2D0DE561}" srcId="{3EA295CA-3972-4640-85F6-53B471DE2FE3}" destId="{178C3CB9-9440-4028-B9FB-C885EBA405E4}" srcOrd="2" destOrd="0" parTransId="{4E166841-4F57-4CB0-9F0B-0B41190CE9AC}" sibTransId="{C2EA536F-F140-41A6-9B10-8B98625D5A10}"/>
    <dgm:cxn modelId="{E3AA73A8-DF24-446A-983E-061A643FC37D}" type="presOf" srcId="{ABA79B99-9765-4D73-9324-952F52D7259D}" destId="{D236758A-E9AE-4295-9BF5-EA92528EA07A}" srcOrd="0" destOrd="1" presId="urn:microsoft.com/office/officeart/2005/8/layout/vList5"/>
    <dgm:cxn modelId="{85BF8CC1-CD72-46D6-972F-22636736D6C3}" type="presOf" srcId="{7CF612F7-4EF1-4CC9-BFAC-1D4B020F5038}" destId="{8151F7AC-6C51-4263-AE37-FAF655369183}" srcOrd="0" destOrd="0" presId="urn:microsoft.com/office/officeart/2005/8/layout/vList5"/>
    <dgm:cxn modelId="{229497C4-AA8B-44C7-A15B-CFA106E23DBE}" srcId="{CA2959F3-998D-4D22-B132-92AB59EBA336}" destId="{ABA79B99-9765-4D73-9324-952F52D7259D}" srcOrd="1" destOrd="0" parTransId="{7D943928-D05D-4D7F-A02F-533C03B6EFB0}" sibTransId="{33EFCE07-E26F-4056-AE0D-F135A8DAEB39}"/>
    <dgm:cxn modelId="{B4886ACA-300E-488A-B2FB-3EFFCCBC4140}" type="presOf" srcId="{CA2959F3-998D-4D22-B132-92AB59EBA336}" destId="{DFEB0BA3-16C9-4F48-9E2D-B8A13B86488A}" srcOrd="0" destOrd="0" presId="urn:microsoft.com/office/officeart/2005/8/layout/vList5"/>
    <dgm:cxn modelId="{575C9ED0-4681-4DF0-9121-31231C7F0889}" type="presOf" srcId="{78AEA840-F708-4193-91E1-3F511232F1F7}" destId="{E3E6B94F-1859-4769-AA3F-D64863620890}" srcOrd="0" destOrd="0" presId="urn:microsoft.com/office/officeart/2005/8/layout/vList5"/>
    <dgm:cxn modelId="{911890D4-6E98-4BAC-A704-02B13429F008}" type="presOf" srcId="{E685C054-8587-4C1D-8641-FB271099EA80}" destId="{8FAEA7D2-CA9B-4ACC-A6A3-FCDE53394987}" srcOrd="0" destOrd="0" presId="urn:microsoft.com/office/officeart/2005/8/layout/vList5"/>
    <dgm:cxn modelId="{94C5D8E6-8343-45D8-A6F7-28968C339AD8}" type="presOf" srcId="{4BB52126-7B0D-4068-921D-5AC069876B6B}" destId="{44C48614-724D-4200-ADF1-6C1DDB9CE3BE}" srcOrd="0" destOrd="1" presId="urn:microsoft.com/office/officeart/2005/8/layout/vList5"/>
    <dgm:cxn modelId="{9B3613F3-EFC6-4416-BFC0-6DD64FE79680}" type="presOf" srcId="{5008C772-0EDE-4365-B81C-5AC043F2D5D3}" destId="{8151F7AC-6C51-4263-AE37-FAF655369183}" srcOrd="0" destOrd="1" presId="urn:microsoft.com/office/officeart/2005/8/layout/vList5"/>
    <dgm:cxn modelId="{0190DFF5-7438-4DF0-A561-6F3ECA50EA25}" srcId="{3EA295CA-3972-4640-85F6-53B471DE2FE3}" destId="{47A4E1F0-8787-4A5B-8A52-A7F2DEB326C3}" srcOrd="0" destOrd="0" parTransId="{1AB7843E-F0B1-4230-B0E9-554B132E2CA8}" sibTransId="{7F4793FD-AB96-4EC1-8733-417B493CD571}"/>
    <dgm:cxn modelId="{C2D309FA-8C08-4820-97AC-D5BB2DD384FB}" srcId="{E685C054-8587-4C1D-8641-FB271099EA80}" destId="{7CF612F7-4EF1-4CC9-BFAC-1D4B020F5038}" srcOrd="0" destOrd="0" parTransId="{7A7AB641-AAA9-4027-8186-1E4E9066E621}" sibTransId="{C581F605-BF37-44EC-ABFB-5D9CE9CFBC35}"/>
    <dgm:cxn modelId="{EED78805-66F7-4AB3-B77F-8E4EAA71C164}" type="presParOf" srcId="{E3E6B94F-1859-4769-AA3F-D64863620890}" destId="{1E5DC4A4-D75E-4D2F-ABF2-769CEFC87044}" srcOrd="0" destOrd="0" presId="urn:microsoft.com/office/officeart/2005/8/layout/vList5"/>
    <dgm:cxn modelId="{1D245B31-1801-4023-BCD7-68BFBFDE4237}" type="presParOf" srcId="{1E5DC4A4-D75E-4D2F-ABF2-769CEFC87044}" destId="{ADE76C39-9BD3-4117-9291-A130688C9399}" srcOrd="0" destOrd="0" presId="urn:microsoft.com/office/officeart/2005/8/layout/vList5"/>
    <dgm:cxn modelId="{94DCE284-5739-4A6B-A8AD-256DD1F58EBB}" type="presParOf" srcId="{1E5DC4A4-D75E-4D2F-ABF2-769CEFC87044}" destId="{44C48614-724D-4200-ADF1-6C1DDB9CE3BE}" srcOrd="1" destOrd="0" presId="urn:microsoft.com/office/officeart/2005/8/layout/vList5"/>
    <dgm:cxn modelId="{B434CFB7-AF6E-4BC6-ACF8-5C50E652272B}" type="presParOf" srcId="{E3E6B94F-1859-4769-AA3F-D64863620890}" destId="{0DF01212-C9CC-463C-BA8A-33AABF322076}" srcOrd="1" destOrd="0" presId="urn:microsoft.com/office/officeart/2005/8/layout/vList5"/>
    <dgm:cxn modelId="{322EBC7D-9FE6-442B-9320-3DCADDA72800}" type="presParOf" srcId="{E3E6B94F-1859-4769-AA3F-D64863620890}" destId="{BF70B0D5-F01C-4C36-A0D4-DD7811DAE662}" srcOrd="2" destOrd="0" presId="urn:microsoft.com/office/officeart/2005/8/layout/vList5"/>
    <dgm:cxn modelId="{16F62CE8-610F-4F61-9026-C88A7DF87F3E}" type="presParOf" srcId="{BF70B0D5-F01C-4C36-A0D4-DD7811DAE662}" destId="{8FAEA7D2-CA9B-4ACC-A6A3-FCDE53394987}" srcOrd="0" destOrd="0" presId="urn:microsoft.com/office/officeart/2005/8/layout/vList5"/>
    <dgm:cxn modelId="{A0507B99-3CA1-43D1-A109-B1A760FB0217}" type="presParOf" srcId="{BF70B0D5-F01C-4C36-A0D4-DD7811DAE662}" destId="{8151F7AC-6C51-4263-AE37-FAF655369183}" srcOrd="1" destOrd="0" presId="urn:microsoft.com/office/officeart/2005/8/layout/vList5"/>
    <dgm:cxn modelId="{5BACBDE8-B294-465E-B202-A4B9C17E3848}" type="presParOf" srcId="{E3E6B94F-1859-4769-AA3F-D64863620890}" destId="{8E912B14-0F89-4938-A03C-4AD027DB1AFE}" srcOrd="3" destOrd="0" presId="urn:microsoft.com/office/officeart/2005/8/layout/vList5"/>
    <dgm:cxn modelId="{5D000107-4D7F-4F6B-824C-C9774F13A61B}" type="presParOf" srcId="{E3E6B94F-1859-4769-AA3F-D64863620890}" destId="{0CC3C654-465E-444F-9401-1387E40848F2}" srcOrd="4" destOrd="0" presId="urn:microsoft.com/office/officeart/2005/8/layout/vList5"/>
    <dgm:cxn modelId="{B707A467-D12D-4EBF-8F3D-4F9B4596B417}" type="presParOf" srcId="{0CC3C654-465E-444F-9401-1387E40848F2}" destId="{DFEB0BA3-16C9-4F48-9E2D-B8A13B86488A}" srcOrd="0" destOrd="0" presId="urn:microsoft.com/office/officeart/2005/8/layout/vList5"/>
    <dgm:cxn modelId="{6C8E9985-0F45-4C8A-B197-8F984E390705}" type="presParOf" srcId="{0CC3C654-465E-444F-9401-1387E40848F2}" destId="{D236758A-E9AE-4295-9BF5-EA92528EA07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44FA13-2C9C-4180-B306-8C301FB02D3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AE5D07C-7B4C-4220-B311-1D9E88145643}">
      <dgm:prSet phldrT="[Texte]" custT="1"/>
      <dgm:spPr/>
      <dgm:t>
        <a:bodyPr/>
        <a:lstStyle/>
        <a:p>
          <a:r>
            <a:rPr lang="fr-FR" sz="1400" b="1" i="0" u="none"/>
            <a:t>Marwan AL MASRI</a:t>
          </a:r>
          <a:endParaRPr lang="fr-FR" sz="1400"/>
        </a:p>
      </dgm:t>
    </dgm:pt>
    <dgm:pt modelId="{9B0537CA-B6A3-4937-A274-101D6B16E241}" type="parTrans" cxnId="{46F44AE5-F643-48A5-9D06-1EAE9A9AAF38}">
      <dgm:prSet/>
      <dgm:spPr/>
      <dgm:t>
        <a:bodyPr/>
        <a:lstStyle/>
        <a:p>
          <a:endParaRPr lang="fr-FR"/>
        </a:p>
      </dgm:t>
    </dgm:pt>
    <dgm:pt modelId="{6D29998C-A162-4425-ADF1-A157EDEA2663}" type="sibTrans" cxnId="{46F44AE5-F643-48A5-9D06-1EAE9A9AAF38}">
      <dgm:prSet/>
      <dgm:spPr/>
      <dgm:t>
        <a:bodyPr/>
        <a:lstStyle/>
        <a:p>
          <a:endParaRPr lang="fr-FR"/>
        </a:p>
      </dgm:t>
    </dgm:pt>
    <dgm:pt modelId="{C956EEFB-4303-431D-9F63-544025BC2A14}">
      <dgm:prSet custT="1"/>
      <dgm:spPr/>
      <dgm:t>
        <a:bodyPr/>
        <a:lstStyle/>
        <a:p>
          <a:r>
            <a:rPr lang="fr-FR" sz="1400" b="1" i="0" u="none" err="1"/>
            <a:t>Guychel</a:t>
          </a:r>
          <a:r>
            <a:rPr lang="fr-FR" sz="1400" b="1" i="0" u="none"/>
            <a:t> BABELA</a:t>
          </a:r>
          <a:endParaRPr lang="fr-FR" sz="1400" b="0" i="0" u="none"/>
        </a:p>
      </dgm:t>
    </dgm:pt>
    <dgm:pt modelId="{B787A0A2-D194-49BC-B444-6B821C36F8FE}" type="parTrans" cxnId="{8534A035-97BE-41FA-86D7-FC8967A8BC40}">
      <dgm:prSet/>
      <dgm:spPr/>
      <dgm:t>
        <a:bodyPr/>
        <a:lstStyle/>
        <a:p>
          <a:endParaRPr lang="fr-FR"/>
        </a:p>
      </dgm:t>
    </dgm:pt>
    <dgm:pt modelId="{08786E07-0CBB-4A92-91E5-48DF0B93B4A7}" type="sibTrans" cxnId="{8534A035-97BE-41FA-86D7-FC8967A8BC40}">
      <dgm:prSet/>
      <dgm:spPr/>
      <dgm:t>
        <a:bodyPr/>
        <a:lstStyle/>
        <a:p>
          <a:endParaRPr lang="fr-FR"/>
        </a:p>
      </dgm:t>
    </dgm:pt>
    <dgm:pt modelId="{233AEB2D-AB77-4F0E-A785-D27DE4FBB2C7}">
      <dgm:prSet custT="1"/>
      <dgm:spPr/>
      <dgm:t>
        <a:bodyPr/>
        <a:lstStyle/>
        <a:p>
          <a:r>
            <a:rPr lang="fr-FR" sz="1400" b="1" i="0" u="none"/>
            <a:t>Maxence KRILL</a:t>
          </a:r>
          <a:endParaRPr lang="fr-FR" sz="1400" b="0" i="0" u="none"/>
        </a:p>
      </dgm:t>
    </dgm:pt>
    <dgm:pt modelId="{F5A1D7A3-D9AE-40E0-A9BD-783E4CA5AAC9}" type="parTrans" cxnId="{00A4293F-1BF2-47A3-911F-CF910AED3D57}">
      <dgm:prSet/>
      <dgm:spPr/>
      <dgm:t>
        <a:bodyPr/>
        <a:lstStyle/>
        <a:p>
          <a:endParaRPr lang="fr-FR"/>
        </a:p>
      </dgm:t>
    </dgm:pt>
    <dgm:pt modelId="{234B0024-2310-4FBE-B130-BB1CB17D93B6}" type="sibTrans" cxnId="{00A4293F-1BF2-47A3-911F-CF910AED3D57}">
      <dgm:prSet/>
      <dgm:spPr/>
      <dgm:t>
        <a:bodyPr/>
        <a:lstStyle/>
        <a:p>
          <a:endParaRPr lang="fr-FR"/>
        </a:p>
      </dgm:t>
    </dgm:pt>
    <dgm:pt modelId="{263A0441-AAFC-4008-802D-B649BE8F72D8}">
      <dgm:prSet custT="1"/>
      <dgm:spPr/>
      <dgm:t>
        <a:bodyPr/>
        <a:lstStyle/>
        <a:p>
          <a:r>
            <a:rPr lang="fr-FR" sz="1400" b="1" i="0" u="none"/>
            <a:t>Angelo NICHELE</a:t>
          </a:r>
          <a:endParaRPr lang="fr-FR" sz="1400" b="0" i="0" u="none"/>
        </a:p>
      </dgm:t>
    </dgm:pt>
    <dgm:pt modelId="{35EF7208-A456-4AD3-9A41-602BCE31BD33}" type="parTrans" cxnId="{B0FA7AEC-CE53-4B97-88E0-A00CE9F83297}">
      <dgm:prSet/>
      <dgm:spPr/>
      <dgm:t>
        <a:bodyPr/>
        <a:lstStyle/>
        <a:p>
          <a:endParaRPr lang="fr-FR"/>
        </a:p>
      </dgm:t>
    </dgm:pt>
    <dgm:pt modelId="{8C749B7E-9614-4609-BAF4-947AA80DD86F}" type="sibTrans" cxnId="{B0FA7AEC-CE53-4B97-88E0-A00CE9F83297}">
      <dgm:prSet/>
      <dgm:spPr/>
      <dgm:t>
        <a:bodyPr/>
        <a:lstStyle/>
        <a:p>
          <a:endParaRPr lang="fr-FR"/>
        </a:p>
      </dgm:t>
    </dgm:pt>
    <dgm:pt modelId="{AC6EE6F7-94F6-46CB-A4EA-D3ED8167442F}" type="pres">
      <dgm:prSet presAssocID="{DE44FA13-2C9C-4180-B306-8C301FB02D3E}" presName="Name0" presStyleCnt="0">
        <dgm:presLayoutVars>
          <dgm:chMax/>
          <dgm:chPref/>
          <dgm:dir/>
        </dgm:presLayoutVars>
      </dgm:prSet>
      <dgm:spPr/>
    </dgm:pt>
    <dgm:pt modelId="{0113EF01-6300-4A11-9534-43B3F39A7B66}" type="pres">
      <dgm:prSet presAssocID="{0AE5D07C-7B4C-4220-B311-1D9E88145643}" presName="composite" presStyleCnt="0">
        <dgm:presLayoutVars>
          <dgm:chMax val="1"/>
          <dgm:chPref val="1"/>
        </dgm:presLayoutVars>
      </dgm:prSet>
      <dgm:spPr/>
    </dgm:pt>
    <dgm:pt modelId="{28A04AF0-B695-40E8-9B7F-ACE2EBA245C7}" type="pres">
      <dgm:prSet presAssocID="{0AE5D07C-7B4C-4220-B311-1D9E88145643}" presName="Accent" presStyleLbl="trAlignAcc1" presStyleIdx="0" presStyleCnt="4" custScaleX="121000" custScaleY="121000">
        <dgm:presLayoutVars>
          <dgm:chMax val="0"/>
          <dgm:chPref val="0"/>
        </dgm:presLayoutVars>
      </dgm:prSet>
      <dgm:spPr/>
    </dgm:pt>
    <dgm:pt modelId="{E7A9E848-DF07-4D06-8AA6-0DF086D16AC6}" type="pres">
      <dgm:prSet presAssocID="{0AE5D07C-7B4C-4220-B311-1D9E88145643}" presName="Image" presStyleLbl="alignImgPlace1" presStyleIdx="0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1CCA381D-FA12-47DB-8AAE-21F76063FA89}" type="pres">
      <dgm:prSet presAssocID="{0AE5D07C-7B4C-4220-B311-1D9E88145643}" presName="ChildComposite" presStyleCnt="0"/>
      <dgm:spPr/>
    </dgm:pt>
    <dgm:pt modelId="{F776EE5C-E274-408E-93CF-0F5B08580172}" type="pres">
      <dgm:prSet presAssocID="{0AE5D07C-7B4C-4220-B311-1D9E8814564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46BD25-0F8E-44F0-84CA-1108058F005B}" type="pres">
      <dgm:prSet presAssocID="{0AE5D07C-7B4C-4220-B311-1D9E88145643}" presName="Parent" presStyleLbl="revTx" presStyleIdx="0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F43CA81E-709F-4120-BA20-0F1DACA5A0F2}" type="pres">
      <dgm:prSet presAssocID="{6D29998C-A162-4425-ADF1-A157EDEA2663}" presName="sibTrans" presStyleCnt="0"/>
      <dgm:spPr/>
    </dgm:pt>
    <dgm:pt modelId="{121B6A2B-CE48-48A6-B264-DD9A98DCAEE7}" type="pres">
      <dgm:prSet presAssocID="{C956EEFB-4303-431D-9F63-544025BC2A14}" presName="composite" presStyleCnt="0">
        <dgm:presLayoutVars>
          <dgm:chMax val="1"/>
          <dgm:chPref val="1"/>
        </dgm:presLayoutVars>
      </dgm:prSet>
      <dgm:spPr/>
    </dgm:pt>
    <dgm:pt modelId="{287B85DF-67DD-4774-908C-AC5700CA7E51}" type="pres">
      <dgm:prSet presAssocID="{C956EEFB-4303-431D-9F63-544025BC2A14}" presName="Accent" presStyleLbl="trAlignAcc1" presStyleIdx="1" presStyleCnt="4" custScaleX="121000" custScaleY="121000">
        <dgm:presLayoutVars>
          <dgm:chMax val="0"/>
          <dgm:chPref val="0"/>
        </dgm:presLayoutVars>
      </dgm:prSet>
      <dgm:spPr/>
    </dgm:pt>
    <dgm:pt modelId="{8C71B111-E933-4BDA-B520-CF754875E4D3}" type="pres">
      <dgm:prSet presAssocID="{C956EEFB-4303-431D-9F63-544025BC2A14}" presName="Image" presStyleLbl="alignImgPlace1" presStyleIdx="1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</dgm:spPr>
    </dgm:pt>
    <dgm:pt modelId="{BAAEA680-92D6-47E8-A1A4-CB5E89271A61}" type="pres">
      <dgm:prSet presAssocID="{C956EEFB-4303-431D-9F63-544025BC2A14}" presName="ChildComposite" presStyleCnt="0"/>
      <dgm:spPr/>
    </dgm:pt>
    <dgm:pt modelId="{C2309848-465F-4B46-AD52-466A7D579396}" type="pres">
      <dgm:prSet presAssocID="{C956EEFB-4303-431D-9F63-544025BC2A1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003053-9FEB-4EFB-B2B5-76EBCB6C7660}" type="pres">
      <dgm:prSet presAssocID="{C956EEFB-4303-431D-9F63-544025BC2A14}" presName="Parent" presStyleLbl="revTx" presStyleIdx="1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05B7A1CC-A58E-4895-8D8E-C10A27E3C2D2}" type="pres">
      <dgm:prSet presAssocID="{08786E07-0CBB-4A92-91E5-48DF0B93B4A7}" presName="sibTrans" presStyleCnt="0"/>
      <dgm:spPr/>
    </dgm:pt>
    <dgm:pt modelId="{3B8EC584-B852-4C63-858A-16C239156B00}" type="pres">
      <dgm:prSet presAssocID="{233AEB2D-AB77-4F0E-A785-D27DE4FBB2C7}" presName="composite" presStyleCnt="0">
        <dgm:presLayoutVars>
          <dgm:chMax val="1"/>
          <dgm:chPref val="1"/>
        </dgm:presLayoutVars>
      </dgm:prSet>
      <dgm:spPr/>
    </dgm:pt>
    <dgm:pt modelId="{649F281C-8ADF-4E7B-AEC3-A0623674B354}" type="pres">
      <dgm:prSet presAssocID="{233AEB2D-AB77-4F0E-A785-D27DE4FBB2C7}" presName="Accent" presStyleLbl="trAlignAcc1" presStyleIdx="2" presStyleCnt="4" custScaleX="121000" custScaleY="121000">
        <dgm:presLayoutVars>
          <dgm:chMax val="0"/>
          <dgm:chPref val="0"/>
        </dgm:presLayoutVars>
      </dgm:prSet>
      <dgm:spPr/>
    </dgm:pt>
    <dgm:pt modelId="{809A180A-A9E0-4AD1-93B8-4F286F0E209F}" type="pres">
      <dgm:prSet presAssocID="{233AEB2D-AB77-4F0E-A785-D27DE4FBB2C7}" presName="Image" presStyleLbl="alignImgPlace1" presStyleIdx="2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7B2BA016-0B20-44B4-A7F8-6202710445F0}" type="pres">
      <dgm:prSet presAssocID="{233AEB2D-AB77-4F0E-A785-D27DE4FBB2C7}" presName="ChildComposite" presStyleCnt="0"/>
      <dgm:spPr/>
    </dgm:pt>
    <dgm:pt modelId="{0F4F55F2-13D5-47A5-B842-BB072AD4A0A3}" type="pres">
      <dgm:prSet presAssocID="{233AEB2D-AB77-4F0E-A785-D27DE4FBB2C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635C2D6-3F7D-4B53-8299-60BCF478A980}" type="pres">
      <dgm:prSet presAssocID="{233AEB2D-AB77-4F0E-A785-D27DE4FBB2C7}" presName="Parent" presStyleLbl="revTx" presStyleIdx="2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70C24ECA-ED10-4274-A21E-096342933DBF}" type="pres">
      <dgm:prSet presAssocID="{234B0024-2310-4FBE-B130-BB1CB17D93B6}" presName="sibTrans" presStyleCnt="0"/>
      <dgm:spPr/>
    </dgm:pt>
    <dgm:pt modelId="{8998418C-28F2-4084-9CA3-D693374AFE31}" type="pres">
      <dgm:prSet presAssocID="{263A0441-AAFC-4008-802D-B649BE8F72D8}" presName="composite" presStyleCnt="0">
        <dgm:presLayoutVars>
          <dgm:chMax val="1"/>
          <dgm:chPref val="1"/>
        </dgm:presLayoutVars>
      </dgm:prSet>
      <dgm:spPr/>
    </dgm:pt>
    <dgm:pt modelId="{B7643D76-73FA-4F10-A512-9396284C526F}" type="pres">
      <dgm:prSet presAssocID="{263A0441-AAFC-4008-802D-B649BE8F72D8}" presName="Accent" presStyleLbl="trAlignAcc1" presStyleIdx="3" presStyleCnt="4" custScaleX="121000" custScaleY="121000">
        <dgm:presLayoutVars>
          <dgm:chMax val="0"/>
          <dgm:chPref val="0"/>
        </dgm:presLayoutVars>
      </dgm:prSet>
      <dgm:spPr/>
    </dgm:pt>
    <dgm:pt modelId="{3AC5D668-10BF-46B3-9594-3B6E2708D2B2}" type="pres">
      <dgm:prSet presAssocID="{263A0441-AAFC-4008-802D-B649BE8F72D8}" presName="Image" presStyleLbl="alignImgPlace1" presStyleIdx="3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</dgm:spPr>
    </dgm:pt>
    <dgm:pt modelId="{ACE1E377-217A-470F-9E68-863DE1D54BEB}" type="pres">
      <dgm:prSet presAssocID="{263A0441-AAFC-4008-802D-B649BE8F72D8}" presName="ChildComposite" presStyleCnt="0"/>
      <dgm:spPr/>
    </dgm:pt>
    <dgm:pt modelId="{2A398295-365B-472F-AB80-A20822338148}" type="pres">
      <dgm:prSet presAssocID="{263A0441-AAFC-4008-802D-B649BE8F72D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5C6AF29-F2D0-47F3-87F3-B6C72BE5A970}" type="pres">
      <dgm:prSet presAssocID="{263A0441-AAFC-4008-802D-B649BE8F72D8}" presName="Parent" presStyleLbl="revTx" presStyleIdx="3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</dgm:ptLst>
  <dgm:cxnLst>
    <dgm:cxn modelId="{8534A035-97BE-41FA-86D7-FC8967A8BC40}" srcId="{DE44FA13-2C9C-4180-B306-8C301FB02D3E}" destId="{C956EEFB-4303-431D-9F63-544025BC2A14}" srcOrd="1" destOrd="0" parTransId="{B787A0A2-D194-49BC-B444-6B821C36F8FE}" sibTransId="{08786E07-0CBB-4A92-91E5-48DF0B93B4A7}"/>
    <dgm:cxn modelId="{00A4293F-1BF2-47A3-911F-CF910AED3D57}" srcId="{DE44FA13-2C9C-4180-B306-8C301FB02D3E}" destId="{233AEB2D-AB77-4F0E-A785-D27DE4FBB2C7}" srcOrd="2" destOrd="0" parTransId="{F5A1D7A3-D9AE-40E0-A9BD-783E4CA5AAC9}" sibTransId="{234B0024-2310-4FBE-B130-BB1CB17D93B6}"/>
    <dgm:cxn modelId="{52CED948-32F0-451D-880A-E339D80354D4}" type="presOf" srcId="{263A0441-AAFC-4008-802D-B649BE8F72D8}" destId="{C5C6AF29-F2D0-47F3-87F3-B6C72BE5A970}" srcOrd="0" destOrd="0" presId="urn:microsoft.com/office/officeart/2008/layout/CaptionedPictures"/>
    <dgm:cxn modelId="{C3CF9670-9893-4FBB-94C8-D459B9C4F028}" type="presOf" srcId="{233AEB2D-AB77-4F0E-A785-D27DE4FBB2C7}" destId="{C635C2D6-3F7D-4B53-8299-60BCF478A980}" srcOrd="0" destOrd="0" presId="urn:microsoft.com/office/officeart/2008/layout/CaptionedPictures"/>
    <dgm:cxn modelId="{9C2E9F9D-0795-4070-8B69-029B442E5C10}" type="presOf" srcId="{0AE5D07C-7B4C-4220-B311-1D9E88145643}" destId="{1546BD25-0F8E-44F0-84CA-1108058F005B}" srcOrd="0" destOrd="0" presId="urn:microsoft.com/office/officeart/2008/layout/CaptionedPictures"/>
    <dgm:cxn modelId="{CCDF3ABC-15F0-4E66-B4B8-D0C9E6AC7BDE}" type="presOf" srcId="{DE44FA13-2C9C-4180-B306-8C301FB02D3E}" destId="{AC6EE6F7-94F6-46CB-A4EA-D3ED8167442F}" srcOrd="0" destOrd="0" presId="urn:microsoft.com/office/officeart/2008/layout/CaptionedPictures"/>
    <dgm:cxn modelId="{73CB7EC9-C905-4469-9859-6E8E4AA0C5D1}" type="presOf" srcId="{C956EEFB-4303-431D-9F63-544025BC2A14}" destId="{AD003053-9FEB-4EFB-B2B5-76EBCB6C7660}" srcOrd="0" destOrd="0" presId="urn:microsoft.com/office/officeart/2008/layout/CaptionedPictures"/>
    <dgm:cxn modelId="{46F44AE5-F643-48A5-9D06-1EAE9A9AAF38}" srcId="{DE44FA13-2C9C-4180-B306-8C301FB02D3E}" destId="{0AE5D07C-7B4C-4220-B311-1D9E88145643}" srcOrd="0" destOrd="0" parTransId="{9B0537CA-B6A3-4937-A274-101D6B16E241}" sibTransId="{6D29998C-A162-4425-ADF1-A157EDEA2663}"/>
    <dgm:cxn modelId="{B0FA7AEC-CE53-4B97-88E0-A00CE9F83297}" srcId="{DE44FA13-2C9C-4180-B306-8C301FB02D3E}" destId="{263A0441-AAFC-4008-802D-B649BE8F72D8}" srcOrd="3" destOrd="0" parTransId="{35EF7208-A456-4AD3-9A41-602BCE31BD33}" sibTransId="{8C749B7E-9614-4609-BAF4-947AA80DD86F}"/>
    <dgm:cxn modelId="{6562C7C3-47D7-4961-8D61-C75C3065F64D}" type="presParOf" srcId="{AC6EE6F7-94F6-46CB-A4EA-D3ED8167442F}" destId="{0113EF01-6300-4A11-9534-43B3F39A7B66}" srcOrd="0" destOrd="0" presId="urn:microsoft.com/office/officeart/2008/layout/CaptionedPictures"/>
    <dgm:cxn modelId="{B1727C81-5A2E-4649-8A3E-6C71614B3925}" type="presParOf" srcId="{0113EF01-6300-4A11-9534-43B3F39A7B66}" destId="{28A04AF0-B695-40E8-9B7F-ACE2EBA245C7}" srcOrd="0" destOrd="0" presId="urn:microsoft.com/office/officeart/2008/layout/CaptionedPictures"/>
    <dgm:cxn modelId="{BE9C2F7F-C8CD-4433-BEEA-E1158FC8921B}" type="presParOf" srcId="{0113EF01-6300-4A11-9534-43B3F39A7B66}" destId="{E7A9E848-DF07-4D06-8AA6-0DF086D16AC6}" srcOrd="1" destOrd="0" presId="urn:microsoft.com/office/officeart/2008/layout/CaptionedPictures"/>
    <dgm:cxn modelId="{38394E77-8A2F-4E40-BF2C-CFB248020780}" type="presParOf" srcId="{0113EF01-6300-4A11-9534-43B3F39A7B66}" destId="{1CCA381D-FA12-47DB-8AAE-21F76063FA89}" srcOrd="2" destOrd="0" presId="urn:microsoft.com/office/officeart/2008/layout/CaptionedPictures"/>
    <dgm:cxn modelId="{187053DF-2DE7-47BE-BD86-FF5AD3219227}" type="presParOf" srcId="{1CCA381D-FA12-47DB-8AAE-21F76063FA89}" destId="{F776EE5C-E274-408E-93CF-0F5B08580172}" srcOrd="0" destOrd="0" presId="urn:microsoft.com/office/officeart/2008/layout/CaptionedPictures"/>
    <dgm:cxn modelId="{0FAF7577-F22E-4358-8095-6E58740AEB61}" type="presParOf" srcId="{1CCA381D-FA12-47DB-8AAE-21F76063FA89}" destId="{1546BD25-0F8E-44F0-84CA-1108058F005B}" srcOrd="1" destOrd="0" presId="urn:microsoft.com/office/officeart/2008/layout/CaptionedPictures"/>
    <dgm:cxn modelId="{A4E2765C-E040-4F84-ADA2-3A0B0C43A571}" type="presParOf" srcId="{AC6EE6F7-94F6-46CB-A4EA-D3ED8167442F}" destId="{F43CA81E-709F-4120-BA20-0F1DACA5A0F2}" srcOrd="1" destOrd="0" presId="urn:microsoft.com/office/officeart/2008/layout/CaptionedPictures"/>
    <dgm:cxn modelId="{5027FF13-B434-45DD-AB7B-75A4AA0AB739}" type="presParOf" srcId="{AC6EE6F7-94F6-46CB-A4EA-D3ED8167442F}" destId="{121B6A2B-CE48-48A6-B264-DD9A98DCAEE7}" srcOrd="2" destOrd="0" presId="urn:microsoft.com/office/officeart/2008/layout/CaptionedPictures"/>
    <dgm:cxn modelId="{2B2A60BC-7133-4206-A7B5-0BEB5262E5BC}" type="presParOf" srcId="{121B6A2B-CE48-48A6-B264-DD9A98DCAEE7}" destId="{287B85DF-67DD-4774-908C-AC5700CA7E51}" srcOrd="0" destOrd="0" presId="urn:microsoft.com/office/officeart/2008/layout/CaptionedPictures"/>
    <dgm:cxn modelId="{FE95094F-BE3A-4816-93C9-D52F43C5F0E6}" type="presParOf" srcId="{121B6A2B-CE48-48A6-B264-DD9A98DCAEE7}" destId="{8C71B111-E933-4BDA-B520-CF754875E4D3}" srcOrd="1" destOrd="0" presId="urn:microsoft.com/office/officeart/2008/layout/CaptionedPictures"/>
    <dgm:cxn modelId="{7982282C-B4B1-4F28-814A-B2C5D3633011}" type="presParOf" srcId="{121B6A2B-CE48-48A6-B264-DD9A98DCAEE7}" destId="{BAAEA680-92D6-47E8-A1A4-CB5E89271A61}" srcOrd="2" destOrd="0" presId="urn:microsoft.com/office/officeart/2008/layout/CaptionedPictures"/>
    <dgm:cxn modelId="{CF25EC23-64F2-4090-8D0E-6440EF99A92B}" type="presParOf" srcId="{BAAEA680-92D6-47E8-A1A4-CB5E89271A61}" destId="{C2309848-465F-4B46-AD52-466A7D579396}" srcOrd="0" destOrd="0" presId="urn:microsoft.com/office/officeart/2008/layout/CaptionedPictures"/>
    <dgm:cxn modelId="{9CB8B790-B8CF-474F-A123-B7B8CF6BCDE6}" type="presParOf" srcId="{BAAEA680-92D6-47E8-A1A4-CB5E89271A61}" destId="{AD003053-9FEB-4EFB-B2B5-76EBCB6C7660}" srcOrd="1" destOrd="0" presId="urn:microsoft.com/office/officeart/2008/layout/CaptionedPictures"/>
    <dgm:cxn modelId="{97C767EE-ED87-48DE-BD40-005494DBC800}" type="presParOf" srcId="{AC6EE6F7-94F6-46CB-A4EA-D3ED8167442F}" destId="{05B7A1CC-A58E-4895-8D8E-C10A27E3C2D2}" srcOrd="3" destOrd="0" presId="urn:microsoft.com/office/officeart/2008/layout/CaptionedPictures"/>
    <dgm:cxn modelId="{9AC22EC2-951B-4B94-BE1E-818AB8586F97}" type="presParOf" srcId="{AC6EE6F7-94F6-46CB-A4EA-D3ED8167442F}" destId="{3B8EC584-B852-4C63-858A-16C239156B00}" srcOrd="4" destOrd="0" presId="urn:microsoft.com/office/officeart/2008/layout/CaptionedPictures"/>
    <dgm:cxn modelId="{CF5C4C3C-9CBE-45EC-A421-1F64AF38899B}" type="presParOf" srcId="{3B8EC584-B852-4C63-858A-16C239156B00}" destId="{649F281C-8ADF-4E7B-AEC3-A0623674B354}" srcOrd="0" destOrd="0" presId="urn:microsoft.com/office/officeart/2008/layout/CaptionedPictures"/>
    <dgm:cxn modelId="{AC19818E-3451-455E-82E8-242C91BF908F}" type="presParOf" srcId="{3B8EC584-B852-4C63-858A-16C239156B00}" destId="{809A180A-A9E0-4AD1-93B8-4F286F0E209F}" srcOrd="1" destOrd="0" presId="urn:microsoft.com/office/officeart/2008/layout/CaptionedPictures"/>
    <dgm:cxn modelId="{B34FB622-2482-4750-B150-A6D407C35021}" type="presParOf" srcId="{3B8EC584-B852-4C63-858A-16C239156B00}" destId="{7B2BA016-0B20-44B4-A7F8-6202710445F0}" srcOrd="2" destOrd="0" presId="urn:microsoft.com/office/officeart/2008/layout/CaptionedPictures"/>
    <dgm:cxn modelId="{167FCE24-A3E4-4DBA-A194-5800C8016AE8}" type="presParOf" srcId="{7B2BA016-0B20-44B4-A7F8-6202710445F0}" destId="{0F4F55F2-13D5-47A5-B842-BB072AD4A0A3}" srcOrd="0" destOrd="0" presId="urn:microsoft.com/office/officeart/2008/layout/CaptionedPictures"/>
    <dgm:cxn modelId="{B3228C89-06C0-4EE7-B07E-3B5CFB79322E}" type="presParOf" srcId="{7B2BA016-0B20-44B4-A7F8-6202710445F0}" destId="{C635C2D6-3F7D-4B53-8299-60BCF478A980}" srcOrd="1" destOrd="0" presId="urn:microsoft.com/office/officeart/2008/layout/CaptionedPictures"/>
    <dgm:cxn modelId="{DE7A16F6-35D5-4D1D-AA55-C91807CA88C7}" type="presParOf" srcId="{AC6EE6F7-94F6-46CB-A4EA-D3ED8167442F}" destId="{70C24ECA-ED10-4274-A21E-096342933DBF}" srcOrd="5" destOrd="0" presId="urn:microsoft.com/office/officeart/2008/layout/CaptionedPictures"/>
    <dgm:cxn modelId="{8D9009C0-A464-46F2-973A-82A83881CDF3}" type="presParOf" srcId="{AC6EE6F7-94F6-46CB-A4EA-D3ED8167442F}" destId="{8998418C-28F2-4084-9CA3-D693374AFE31}" srcOrd="6" destOrd="0" presId="urn:microsoft.com/office/officeart/2008/layout/CaptionedPictures"/>
    <dgm:cxn modelId="{9A277745-6C3F-4E47-8CB0-62E6F79D8923}" type="presParOf" srcId="{8998418C-28F2-4084-9CA3-D693374AFE31}" destId="{B7643D76-73FA-4F10-A512-9396284C526F}" srcOrd="0" destOrd="0" presId="urn:microsoft.com/office/officeart/2008/layout/CaptionedPictures"/>
    <dgm:cxn modelId="{D19DFCBD-0085-42C0-B9CA-70E6D0974250}" type="presParOf" srcId="{8998418C-28F2-4084-9CA3-D693374AFE31}" destId="{3AC5D668-10BF-46B3-9594-3B6E2708D2B2}" srcOrd="1" destOrd="0" presId="urn:microsoft.com/office/officeart/2008/layout/CaptionedPictures"/>
    <dgm:cxn modelId="{080DD7A4-3A2C-4E29-BDFE-0D6BA892400D}" type="presParOf" srcId="{8998418C-28F2-4084-9CA3-D693374AFE31}" destId="{ACE1E377-217A-470F-9E68-863DE1D54BEB}" srcOrd="2" destOrd="0" presId="urn:microsoft.com/office/officeart/2008/layout/CaptionedPictures"/>
    <dgm:cxn modelId="{C5A9318C-305D-4B0E-9DE1-5559707B83C1}" type="presParOf" srcId="{ACE1E377-217A-470F-9E68-863DE1D54BEB}" destId="{2A398295-365B-472F-AB80-A20822338148}" srcOrd="0" destOrd="0" presId="urn:microsoft.com/office/officeart/2008/layout/CaptionedPictures"/>
    <dgm:cxn modelId="{A63F0941-B75F-45CB-A90B-C1893F6D340E}" type="presParOf" srcId="{ACE1E377-217A-470F-9E68-863DE1D54BEB}" destId="{C5C6AF29-F2D0-47F3-87F3-B6C72BE5A97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8AEA840-F708-4193-91E1-3F511232F1F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EA295CA-3972-4640-85F6-53B471DE2FE3}">
      <dgm:prSet phldrT="[Texte]"/>
      <dgm:spPr/>
      <dgm:t>
        <a:bodyPr/>
        <a:lstStyle/>
        <a:p>
          <a:r>
            <a:rPr lang="fr-FR" dirty="0"/>
            <a:t>Stockage des données</a:t>
          </a:r>
        </a:p>
      </dgm:t>
    </dgm:pt>
    <dgm:pt modelId="{49032C57-0EF4-48F6-9B7F-366B6CA28CA0}" type="parTrans" cxnId="{2FB26395-6DF2-42F4-9FE3-305C08940E95}">
      <dgm:prSet/>
      <dgm:spPr/>
      <dgm:t>
        <a:bodyPr/>
        <a:lstStyle/>
        <a:p>
          <a:endParaRPr lang="fr-FR"/>
        </a:p>
      </dgm:t>
    </dgm:pt>
    <dgm:pt modelId="{ABF792DC-E5B5-4547-8183-B0350D933437}" type="sibTrans" cxnId="{2FB26395-6DF2-42F4-9FE3-305C08940E95}">
      <dgm:prSet/>
      <dgm:spPr/>
      <dgm:t>
        <a:bodyPr/>
        <a:lstStyle/>
        <a:p>
          <a:endParaRPr lang="fr-FR"/>
        </a:p>
      </dgm:t>
    </dgm:pt>
    <dgm:pt modelId="{E685C054-8587-4C1D-8641-FB271099EA80}">
      <dgm:prSet phldrT="[Texte]"/>
      <dgm:spPr/>
      <dgm:t>
        <a:bodyPr/>
        <a:lstStyle/>
        <a:p>
          <a:r>
            <a:rPr lang="fr-FR" dirty="0"/>
            <a:t>Gestion automatique</a:t>
          </a:r>
        </a:p>
      </dgm:t>
    </dgm:pt>
    <dgm:pt modelId="{F39E78C1-F8A2-47C6-B3C9-9226B1FEB32A}" type="parTrans" cxnId="{9608A06E-C5A3-43ED-952F-F4925E7FBF52}">
      <dgm:prSet/>
      <dgm:spPr/>
      <dgm:t>
        <a:bodyPr/>
        <a:lstStyle/>
        <a:p>
          <a:endParaRPr lang="fr-FR"/>
        </a:p>
      </dgm:t>
    </dgm:pt>
    <dgm:pt modelId="{C319563A-CE26-4DD6-A4BE-F5D96221AD62}" type="sibTrans" cxnId="{9608A06E-C5A3-43ED-952F-F4925E7FBF52}">
      <dgm:prSet/>
      <dgm:spPr/>
      <dgm:t>
        <a:bodyPr/>
        <a:lstStyle/>
        <a:p>
          <a:endParaRPr lang="fr-FR"/>
        </a:p>
      </dgm:t>
    </dgm:pt>
    <dgm:pt modelId="{D103ECD0-42E6-4B08-B44D-861F5E41B952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Stocker des données : Client, produit, stocks, commandes, …</a:t>
          </a:r>
        </a:p>
      </dgm:t>
    </dgm:pt>
    <dgm:pt modelId="{F7A0FA78-01B7-465C-BB3A-891C0DF9F2E7}" type="parTrans" cxnId="{A13336FA-36C8-4F77-B593-A7BAE6D9F584}">
      <dgm:prSet/>
      <dgm:spPr/>
      <dgm:t>
        <a:bodyPr/>
        <a:lstStyle/>
        <a:p>
          <a:endParaRPr lang="fr-FR"/>
        </a:p>
      </dgm:t>
    </dgm:pt>
    <dgm:pt modelId="{C30B853C-29DC-464E-AD4F-0E8C653942DA}" type="sibTrans" cxnId="{A13336FA-36C8-4F77-B593-A7BAE6D9F584}">
      <dgm:prSet/>
      <dgm:spPr/>
      <dgm:t>
        <a:bodyPr/>
        <a:lstStyle/>
        <a:p>
          <a:endParaRPr lang="fr-FR"/>
        </a:p>
      </dgm:t>
    </dgm:pt>
    <dgm:pt modelId="{0C5D68C6-7303-4B5D-A2F5-25B0CC6C3355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Gérer automatiquement le stock</a:t>
          </a:r>
          <a:br>
            <a:rPr lang="fr-FR" dirty="0"/>
          </a:br>
          <a:r>
            <a:rPr lang="fr-FR" dirty="0"/>
            <a:t>(Exemple : Quand produit commandé, le stock diminue)</a:t>
          </a:r>
        </a:p>
      </dgm:t>
    </dgm:pt>
    <dgm:pt modelId="{8A67B72D-C77F-4823-BB35-77521CB5B771}" type="parTrans" cxnId="{6588CC01-44BD-4030-8321-17A13D536653}">
      <dgm:prSet/>
      <dgm:spPr/>
      <dgm:t>
        <a:bodyPr/>
        <a:lstStyle/>
        <a:p>
          <a:endParaRPr lang="fr-FR"/>
        </a:p>
      </dgm:t>
    </dgm:pt>
    <dgm:pt modelId="{794F6C5F-7B38-4937-B97A-1165F4BF216D}" type="sibTrans" cxnId="{6588CC01-44BD-4030-8321-17A13D536653}">
      <dgm:prSet/>
      <dgm:spPr/>
      <dgm:t>
        <a:bodyPr/>
        <a:lstStyle/>
        <a:p>
          <a:endParaRPr lang="fr-FR"/>
        </a:p>
      </dgm:t>
    </dgm:pt>
    <dgm:pt modelId="{E3E6B94F-1859-4769-AA3F-D64863620890}" type="pres">
      <dgm:prSet presAssocID="{78AEA840-F708-4193-91E1-3F511232F1F7}" presName="Name0" presStyleCnt="0">
        <dgm:presLayoutVars>
          <dgm:dir/>
          <dgm:animLvl val="lvl"/>
          <dgm:resizeHandles val="exact"/>
        </dgm:presLayoutVars>
      </dgm:prSet>
      <dgm:spPr/>
    </dgm:pt>
    <dgm:pt modelId="{1E5DC4A4-D75E-4D2F-ABF2-769CEFC87044}" type="pres">
      <dgm:prSet presAssocID="{3EA295CA-3972-4640-85F6-53B471DE2FE3}" presName="linNode" presStyleCnt="0"/>
      <dgm:spPr/>
    </dgm:pt>
    <dgm:pt modelId="{ADE76C39-9BD3-4117-9291-A130688C9399}" type="pres">
      <dgm:prSet presAssocID="{3EA295CA-3972-4640-85F6-53B471DE2FE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BE88002-9906-45C7-854A-3FEF600D085D}" type="pres">
      <dgm:prSet presAssocID="{3EA295CA-3972-4640-85F6-53B471DE2FE3}" presName="descendantText" presStyleLbl="alignAccFollowNode1" presStyleIdx="0" presStyleCnt="2">
        <dgm:presLayoutVars>
          <dgm:bulletEnabled val="1"/>
        </dgm:presLayoutVars>
      </dgm:prSet>
      <dgm:spPr/>
    </dgm:pt>
    <dgm:pt modelId="{0DF01212-C9CC-463C-BA8A-33AABF322076}" type="pres">
      <dgm:prSet presAssocID="{ABF792DC-E5B5-4547-8183-B0350D933437}" presName="sp" presStyleCnt="0"/>
      <dgm:spPr/>
    </dgm:pt>
    <dgm:pt modelId="{BF70B0D5-F01C-4C36-A0D4-DD7811DAE662}" type="pres">
      <dgm:prSet presAssocID="{E685C054-8587-4C1D-8641-FB271099EA80}" presName="linNode" presStyleCnt="0"/>
      <dgm:spPr/>
    </dgm:pt>
    <dgm:pt modelId="{8FAEA7D2-CA9B-4ACC-A6A3-FCDE53394987}" type="pres">
      <dgm:prSet presAssocID="{E685C054-8587-4C1D-8641-FB271099EA8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3B3453D-E6F4-40F1-B523-F27267E55B08}" type="pres">
      <dgm:prSet presAssocID="{E685C054-8587-4C1D-8641-FB271099EA8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588CC01-44BD-4030-8321-17A13D536653}" srcId="{E685C054-8587-4C1D-8641-FB271099EA80}" destId="{0C5D68C6-7303-4B5D-A2F5-25B0CC6C3355}" srcOrd="0" destOrd="0" parTransId="{8A67B72D-C77F-4823-BB35-77521CB5B771}" sibTransId="{794F6C5F-7B38-4937-B97A-1165F4BF216D}"/>
    <dgm:cxn modelId="{1CBC6740-81B5-4A4F-BA20-3850A3FCF5FB}" type="presOf" srcId="{D103ECD0-42E6-4B08-B44D-861F5E41B952}" destId="{DBE88002-9906-45C7-854A-3FEF600D085D}" srcOrd="0" destOrd="0" presId="urn:microsoft.com/office/officeart/2005/8/layout/vList5"/>
    <dgm:cxn modelId="{9608A06E-C5A3-43ED-952F-F4925E7FBF52}" srcId="{78AEA840-F708-4193-91E1-3F511232F1F7}" destId="{E685C054-8587-4C1D-8641-FB271099EA80}" srcOrd="1" destOrd="0" parTransId="{F39E78C1-F8A2-47C6-B3C9-9226B1FEB32A}" sibTransId="{C319563A-CE26-4DD6-A4BE-F5D96221AD62}"/>
    <dgm:cxn modelId="{5A3D3890-9F3B-4EE5-A5E6-3F67722184E3}" type="presOf" srcId="{3EA295CA-3972-4640-85F6-53B471DE2FE3}" destId="{ADE76C39-9BD3-4117-9291-A130688C9399}" srcOrd="0" destOrd="0" presId="urn:microsoft.com/office/officeart/2005/8/layout/vList5"/>
    <dgm:cxn modelId="{2FB26395-6DF2-42F4-9FE3-305C08940E95}" srcId="{78AEA840-F708-4193-91E1-3F511232F1F7}" destId="{3EA295CA-3972-4640-85F6-53B471DE2FE3}" srcOrd="0" destOrd="0" parTransId="{49032C57-0EF4-48F6-9B7F-366B6CA28CA0}" sibTransId="{ABF792DC-E5B5-4547-8183-B0350D933437}"/>
    <dgm:cxn modelId="{AC9323B0-C0C9-41B0-AB4F-A924EC8868D3}" type="presOf" srcId="{0C5D68C6-7303-4B5D-A2F5-25B0CC6C3355}" destId="{93B3453D-E6F4-40F1-B523-F27267E55B08}" srcOrd="0" destOrd="0" presId="urn:microsoft.com/office/officeart/2005/8/layout/vList5"/>
    <dgm:cxn modelId="{575C9ED0-4681-4DF0-9121-31231C7F0889}" type="presOf" srcId="{78AEA840-F708-4193-91E1-3F511232F1F7}" destId="{E3E6B94F-1859-4769-AA3F-D64863620890}" srcOrd="0" destOrd="0" presId="urn:microsoft.com/office/officeart/2005/8/layout/vList5"/>
    <dgm:cxn modelId="{911890D4-6E98-4BAC-A704-02B13429F008}" type="presOf" srcId="{E685C054-8587-4C1D-8641-FB271099EA80}" destId="{8FAEA7D2-CA9B-4ACC-A6A3-FCDE53394987}" srcOrd="0" destOrd="0" presId="urn:microsoft.com/office/officeart/2005/8/layout/vList5"/>
    <dgm:cxn modelId="{A13336FA-36C8-4F77-B593-A7BAE6D9F584}" srcId="{3EA295CA-3972-4640-85F6-53B471DE2FE3}" destId="{D103ECD0-42E6-4B08-B44D-861F5E41B952}" srcOrd="0" destOrd="0" parTransId="{F7A0FA78-01B7-465C-BB3A-891C0DF9F2E7}" sibTransId="{C30B853C-29DC-464E-AD4F-0E8C653942DA}"/>
    <dgm:cxn modelId="{EED78805-66F7-4AB3-B77F-8E4EAA71C164}" type="presParOf" srcId="{E3E6B94F-1859-4769-AA3F-D64863620890}" destId="{1E5DC4A4-D75E-4D2F-ABF2-769CEFC87044}" srcOrd="0" destOrd="0" presId="urn:microsoft.com/office/officeart/2005/8/layout/vList5"/>
    <dgm:cxn modelId="{1D245B31-1801-4023-BCD7-68BFBFDE4237}" type="presParOf" srcId="{1E5DC4A4-D75E-4D2F-ABF2-769CEFC87044}" destId="{ADE76C39-9BD3-4117-9291-A130688C9399}" srcOrd="0" destOrd="0" presId="urn:microsoft.com/office/officeart/2005/8/layout/vList5"/>
    <dgm:cxn modelId="{858EA9CA-0D5E-4EF0-8AAC-6C4760AA3F91}" type="presParOf" srcId="{1E5DC4A4-D75E-4D2F-ABF2-769CEFC87044}" destId="{DBE88002-9906-45C7-854A-3FEF600D085D}" srcOrd="1" destOrd="0" presId="urn:microsoft.com/office/officeart/2005/8/layout/vList5"/>
    <dgm:cxn modelId="{B434CFB7-AF6E-4BC6-ACF8-5C50E652272B}" type="presParOf" srcId="{E3E6B94F-1859-4769-AA3F-D64863620890}" destId="{0DF01212-C9CC-463C-BA8A-33AABF322076}" srcOrd="1" destOrd="0" presId="urn:microsoft.com/office/officeart/2005/8/layout/vList5"/>
    <dgm:cxn modelId="{322EBC7D-9FE6-442B-9320-3DCADDA72800}" type="presParOf" srcId="{E3E6B94F-1859-4769-AA3F-D64863620890}" destId="{BF70B0D5-F01C-4C36-A0D4-DD7811DAE662}" srcOrd="2" destOrd="0" presId="urn:microsoft.com/office/officeart/2005/8/layout/vList5"/>
    <dgm:cxn modelId="{16F62CE8-610F-4F61-9026-C88A7DF87F3E}" type="presParOf" srcId="{BF70B0D5-F01C-4C36-A0D4-DD7811DAE662}" destId="{8FAEA7D2-CA9B-4ACC-A6A3-FCDE53394987}" srcOrd="0" destOrd="0" presId="urn:microsoft.com/office/officeart/2005/8/layout/vList5"/>
    <dgm:cxn modelId="{61E1631E-6AFD-43D5-8CBE-A4B9FA1E0676}" type="presParOf" srcId="{BF70B0D5-F01C-4C36-A0D4-DD7811DAE662}" destId="{93B3453D-E6F4-40F1-B523-F27267E55B0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B7E3ED9-2943-42F7-86E4-86B295B07BB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6FBE888C-2589-4599-99D1-AFBA05E6841D}">
      <dgm:prSet/>
      <dgm:spPr/>
      <dgm:t>
        <a:bodyPr/>
        <a:lstStyle/>
        <a:p>
          <a:pPr marL="0" algn="ctr">
            <a:buNone/>
          </a:pPr>
          <a:r>
            <a:rPr lang="fr-FR" dirty="0"/>
            <a:t>Définir un objectif</a:t>
          </a:r>
        </a:p>
      </dgm:t>
    </dgm:pt>
    <dgm:pt modelId="{A8C42BDC-437C-4A68-A64E-72AD6035096E}" type="parTrans" cxnId="{919428E1-E17D-4F44-8D5D-6E4E6855AC88}">
      <dgm:prSet/>
      <dgm:spPr/>
      <dgm:t>
        <a:bodyPr/>
        <a:lstStyle/>
        <a:p>
          <a:endParaRPr lang="fr-FR"/>
        </a:p>
      </dgm:t>
    </dgm:pt>
    <dgm:pt modelId="{40DECC05-187C-450B-AFF8-1E0ABF49C732}" type="sibTrans" cxnId="{919428E1-E17D-4F44-8D5D-6E4E6855AC88}">
      <dgm:prSet/>
      <dgm:spPr/>
      <dgm:t>
        <a:bodyPr/>
        <a:lstStyle/>
        <a:p>
          <a:endParaRPr lang="fr-FR"/>
        </a:p>
      </dgm:t>
    </dgm:pt>
    <dgm:pt modelId="{3047F14A-20B3-4576-96E8-48CA6DB41F9B}">
      <dgm:prSet/>
      <dgm:spPr/>
      <dgm:t>
        <a:bodyPr/>
        <a:lstStyle/>
        <a:p>
          <a:pPr marL="0" algn="ctr">
            <a:buNone/>
          </a:pPr>
          <a:r>
            <a:rPr lang="fr-FR" dirty="0"/>
            <a:t>Cadrer le problème</a:t>
          </a:r>
        </a:p>
      </dgm:t>
    </dgm:pt>
    <dgm:pt modelId="{0351A0B2-37EB-4841-BB0D-783D18209406}" type="parTrans" cxnId="{F2DE9ECC-5A60-4751-AA55-30C0E2AA7AEC}">
      <dgm:prSet/>
      <dgm:spPr/>
      <dgm:t>
        <a:bodyPr/>
        <a:lstStyle/>
        <a:p>
          <a:endParaRPr lang="fr-FR"/>
        </a:p>
      </dgm:t>
    </dgm:pt>
    <dgm:pt modelId="{9C32E717-99CD-4D6A-835C-FB984E460F5C}" type="sibTrans" cxnId="{F2DE9ECC-5A60-4751-AA55-30C0E2AA7AEC}">
      <dgm:prSet/>
      <dgm:spPr/>
      <dgm:t>
        <a:bodyPr/>
        <a:lstStyle/>
        <a:p>
          <a:endParaRPr lang="fr-FR"/>
        </a:p>
      </dgm:t>
    </dgm:pt>
    <dgm:pt modelId="{A4F82BC9-99FC-4373-AB17-09E146C3DE22}">
      <dgm:prSet/>
      <dgm:spPr/>
      <dgm:t>
        <a:bodyPr/>
        <a:lstStyle/>
        <a:p>
          <a:pPr marL="0" algn="ctr">
            <a:buNone/>
          </a:pPr>
          <a:r>
            <a:rPr lang="fr-FR" dirty="0"/>
            <a:t>Identifier solutions</a:t>
          </a:r>
        </a:p>
      </dgm:t>
    </dgm:pt>
    <dgm:pt modelId="{5BB417EB-FC7A-4BCF-A14F-AC738147ACCE}" type="parTrans" cxnId="{2F0A7832-7298-4075-A318-61ACAB91885E}">
      <dgm:prSet/>
      <dgm:spPr/>
      <dgm:t>
        <a:bodyPr/>
        <a:lstStyle/>
        <a:p>
          <a:endParaRPr lang="fr-FR"/>
        </a:p>
      </dgm:t>
    </dgm:pt>
    <dgm:pt modelId="{D36B17E3-1FAA-472E-B450-82ABA473F01A}" type="sibTrans" cxnId="{2F0A7832-7298-4075-A318-61ACAB91885E}">
      <dgm:prSet/>
      <dgm:spPr/>
      <dgm:t>
        <a:bodyPr/>
        <a:lstStyle/>
        <a:p>
          <a:endParaRPr lang="fr-FR"/>
        </a:p>
      </dgm:t>
    </dgm:pt>
    <dgm:pt modelId="{D7D71035-5FD5-4198-8FBF-F07143017DDE}">
      <dgm:prSet/>
      <dgm:spPr/>
      <dgm:t>
        <a:bodyPr/>
        <a:lstStyle/>
        <a:p>
          <a:pPr marL="0" algn="ctr">
            <a:buNone/>
          </a:pPr>
          <a:r>
            <a:rPr lang="fr-FR" dirty="0"/>
            <a:t>Evaluer solutions</a:t>
          </a:r>
        </a:p>
      </dgm:t>
    </dgm:pt>
    <dgm:pt modelId="{DA2CC8FE-107E-48CF-BE5D-D0F979E7C7F4}" type="parTrans" cxnId="{23BBCF7A-96F2-4791-A298-F945BF2E0293}">
      <dgm:prSet/>
      <dgm:spPr/>
      <dgm:t>
        <a:bodyPr/>
        <a:lstStyle/>
        <a:p>
          <a:endParaRPr lang="fr-FR"/>
        </a:p>
      </dgm:t>
    </dgm:pt>
    <dgm:pt modelId="{7256AA5E-EFD2-46D7-AF8E-D1CFBA151CA4}" type="sibTrans" cxnId="{23BBCF7A-96F2-4791-A298-F945BF2E0293}">
      <dgm:prSet/>
      <dgm:spPr/>
      <dgm:t>
        <a:bodyPr/>
        <a:lstStyle/>
        <a:p>
          <a:endParaRPr lang="fr-FR"/>
        </a:p>
      </dgm:t>
    </dgm:pt>
    <dgm:pt modelId="{A0004107-C7D2-4AB5-893A-448090CF42D6}">
      <dgm:prSet/>
      <dgm:spPr/>
      <dgm:t>
        <a:bodyPr/>
        <a:lstStyle/>
        <a:p>
          <a:pPr marL="0" algn="ctr">
            <a:buNone/>
          </a:pPr>
          <a:r>
            <a:rPr lang="fr-FR" dirty="0"/>
            <a:t>Choix</a:t>
          </a:r>
        </a:p>
      </dgm:t>
    </dgm:pt>
    <dgm:pt modelId="{846163A2-DA64-4385-8A5B-3BC3D1C6C88A}" type="parTrans" cxnId="{81AF52AC-F019-4A54-B019-5C54E727BE1C}">
      <dgm:prSet/>
      <dgm:spPr/>
      <dgm:t>
        <a:bodyPr/>
        <a:lstStyle/>
        <a:p>
          <a:endParaRPr lang="fr-FR"/>
        </a:p>
      </dgm:t>
    </dgm:pt>
    <dgm:pt modelId="{76F57717-E85C-47DA-8CA1-A8900734F5D7}" type="sibTrans" cxnId="{81AF52AC-F019-4A54-B019-5C54E727BE1C}">
      <dgm:prSet/>
      <dgm:spPr/>
      <dgm:t>
        <a:bodyPr/>
        <a:lstStyle/>
        <a:p>
          <a:endParaRPr lang="fr-FR"/>
        </a:p>
      </dgm:t>
    </dgm:pt>
    <dgm:pt modelId="{DEBC2D12-0F5E-7B45-A69C-85B337733620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Réaliser une commande d’un produit</a:t>
          </a:r>
        </a:p>
      </dgm:t>
    </dgm:pt>
    <dgm:pt modelId="{601AE441-18DA-C341-80BE-D7F1BC44939E}" type="parTrans" cxnId="{71444ABC-1C8A-8F45-A6CA-6C2DDF020975}">
      <dgm:prSet/>
      <dgm:spPr/>
      <dgm:t>
        <a:bodyPr/>
        <a:lstStyle/>
        <a:p>
          <a:endParaRPr lang="fr-FR"/>
        </a:p>
      </dgm:t>
    </dgm:pt>
    <dgm:pt modelId="{0217A3E3-4413-AA4F-BCE3-F5E75F112F27}" type="sibTrans" cxnId="{71444ABC-1C8A-8F45-A6CA-6C2DDF020975}">
      <dgm:prSet/>
      <dgm:spPr/>
      <dgm:t>
        <a:bodyPr/>
        <a:lstStyle/>
        <a:p>
          <a:endParaRPr lang="fr-FR"/>
        </a:p>
      </dgm:t>
    </dgm:pt>
    <dgm:pt modelId="{3C591A92-6379-964D-BE86-3F13CD855358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Gérer un panier</a:t>
          </a:r>
        </a:p>
      </dgm:t>
    </dgm:pt>
    <dgm:pt modelId="{AA43DB67-D28B-C14D-9ABF-F9C1B49CB9CA}" type="parTrans" cxnId="{A95D7163-63C5-0545-A86B-5D962D1F8D71}">
      <dgm:prSet/>
      <dgm:spPr/>
      <dgm:t>
        <a:bodyPr/>
        <a:lstStyle/>
        <a:p>
          <a:endParaRPr lang="fr-FR"/>
        </a:p>
      </dgm:t>
    </dgm:pt>
    <dgm:pt modelId="{D5CA5B35-3C85-0440-9FE4-39110589AE97}" type="sibTrans" cxnId="{A95D7163-63C5-0545-A86B-5D962D1F8D71}">
      <dgm:prSet/>
      <dgm:spPr/>
      <dgm:t>
        <a:bodyPr/>
        <a:lstStyle/>
        <a:p>
          <a:endParaRPr lang="fr-FR"/>
        </a:p>
      </dgm:t>
    </dgm:pt>
    <dgm:pt modelId="{8D941165-301B-EB4A-A1BA-988726606D91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Prendre en compte les stocks</a:t>
          </a:r>
        </a:p>
      </dgm:t>
    </dgm:pt>
    <dgm:pt modelId="{D9EE259F-5BBC-E54A-9D1C-B0589F710510}" type="parTrans" cxnId="{7BFABF57-2AE2-6648-AE38-4B088023004A}">
      <dgm:prSet/>
      <dgm:spPr/>
      <dgm:t>
        <a:bodyPr/>
        <a:lstStyle/>
        <a:p>
          <a:endParaRPr lang="fr-FR"/>
        </a:p>
      </dgm:t>
    </dgm:pt>
    <dgm:pt modelId="{4F1948E6-5B19-B749-BBE9-C10BA3C422BD}" type="sibTrans" cxnId="{7BFABF57-2AE2-6648-AE38-4B088023004A}">
      <dgm:prSet/>
      <dgm:spPr/>
      <dgm:t>
        <a:bodyPr/>
        <a:lstStyle/>
        <a:p>
          <a:endParaRPr lang="fr-FR"/>
        </a:p>
      </dgm:t>
    </dgm:pt>
    <dgm:pt modelId="{50071552-929F-8F4F-93B2-864066146B21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Récupérer cookie</a:t>
          </a:r>
        </a:p>
      </dgm:t>
    </dgm:pt>
    <dgm:pt modelId="{7255FF6D-F398-964D-B9B5-7B361A47D90F}" type="parTrans" cxnId="{6B311CF8-C605-9548-B4DC-326260FBA4DE}">
      <dgm:prSet/>
      <dgm:spPr/>
      <dgm:t>
        <a:bodyPr/>
        <a:lstStyle/>
        <a:p>
          <a:endParaRPr lang="fr-FR"/>
        </a:p>
      </dgm:t>
    </dgm:pt>
    <dgm:pt modelId="{D0A2761A-D6DF-FF47-8347-BF07B59919D3}" type="sibTrans" cxnId="{6B311CF8-C605-9548-B4DC-326260FBA4DE}">
      <dgm:prSet/>
      <dgm:spPr/>
      <dgm:t>
        <a:bodyPr/>
        <a:lstStyle/>
        <a:p>
          <a:endParaRPr lang="fr-FR"/>
        </a:p>
      </dgm:t>
    </dgm:pt>
    <dgm:pt modelId="{917FB9C6-4566-6F4B-A25D-3F58BD4F1B63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Récupérer infos BD</a:t>
          </a:r>
        </a:p>
      </dgm:t>
    </dgm:pt>
    <dgm:pt modelId="{62702458-1D69-D749-A30F-5EEE8D4E7553}" type="parTrans" cxnId="{4AEA1EE3-7A37-DF49-ABDC-31BC3196814A}">
      <dgm:prSet/>
      <dgm:spPr/>
      <dgm:t>
        <a:bodyPr/>
        <a:lstStyle/>
        <a:p>
          <a:endParaRPr lang="fr-FR"/>
        </a:p>
      </dgm:t>
    </dgm:pt>
    <dgm:pt modelId="{20D66CDC-0994-4D44-AD11-2ED7D84E61C3}" type="sibTrans" cxnId="{4AEA1EE3-7A37-DF49-ABDC-31BC3196814A}">
      <dgm:prSet/>
      <dgm:spPr/>
      <dgm:t>
        <a:bodyPr/>
        <a:lstStyle/>
        <a:p>
          <a:endParaRPr lang="fr-FR"/>
        </a:p>
      </dgm:t>
    </dgm:pt>
    <dgm:pt modelId="{75A230B8-8305-2E4E-82F1-88DCD4138663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Quelle solution est la plus efficace ?</a:t>
          </a:r>
        </a:p>
      </dgm:t>
    </dgm:pt>
    <dgm:pt modelId="{F2BFFDE6-F381-A240-ACA5-27D24115078F}" type="parTrans" cxnId="{796E285F-349C-C04E-80E5-B64A631E054A}">
      <dgm:prSet/>
      <dgm:spPr/>
      <dgm:t>
        <a:bodyPr/>
        <a:lstStyle/>
        <a:p>
          <a:endParaRPr lang="fr-FR"/>
        </a:p>
      </dgm:t>
    </dgm:pt>
    <dgm:pt modelId="{5224204D-EAD8-3A4D-A929-D1E8380E3782}" type="sibTrans" cxnId="{796E285F-349C-C04E-80E5-B64A631E054A}">
      <dgm:prSet/>
      <dgm:spPr/>
      <dgm:t>
        <a:bodyPr/>
        <a:lstStyle/>
        <a:p>
          <a:endParaRPr lang="fr-FR"/>
        </a:p>
      </dgm:t>
    </dgm:pt>
    <dgm:pt modelId="{4F69240B-ADD8-1C4C-959D-F3735331B9CB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Récupérer le cookie et vérifier son contenu</a:t>
          </a:r>
        </a:p>
      </dgm:t>
    </dgm:pt>
    <dgm:pt modelId="{62E105B1-4080-5B43-9E2E-6BF373EE17A0}" type="parTrans" cxnId="{B928DEB8-9BDA-AF45-92A7-C396DC3DA9AA}">
      <dgm:prSet/>
      <dgm:spPr/>
      <dgm:t>
        <a:bodyPr/>
        <a:lstStyle/>
        <a:p>
          <a:endParaRPr lang="fr-FR"/>
        </a:p>
      </dgm:t>
    </dgm:pt>
    <dgm:pt modelId="{0B09C417-1720-F74C-8CF7-2FA34FCE6F25}" type="sibTrans" cxnId="{B928DEB8-9BDA-AF45-92A7-C396DC3DA9AA}">
      <dgm:prSet/>
      <dgm:spPr/>
      <dgm:t>
        <a:bodyPr/>
        <a:lstStyle/>
        <a:p>
          <a:endParaRPr lang="fr-FR"/>
        </a:p>
      </dgm:t>
    </dgm:pt>
    <dgm:pt modelId="{94E3C262-4E65-42BA-9240-7B6B8162FC66}" type="pres">
      <dgm:prSet presAssocID="{1B7E3ED9-2943-42F7-86E4-86B295B07BBD}" presName="Name0" presStyleCnt="0">
        <dgm:presLayoutVars>
          <dgm:dir/>
          <dgm:resizeHandles val="exact"/>
        </dgm:presLayoutVars>
      </dgm:prSet>
      <dgm:spPr/>
    </dgm:pt>
    <dgm:pt modelId="{9589338C-0119-427C-8BC0-FAFA81F10374}" type="pres">
      <dgm:prSet presAssocID="{1B7E3ED9-2943-42F7-86E4-86B295B07BBD}" presName="arrow" presStyleLbl="bgShp" presStyleIdx="0" presStyleCnt="1"/>
      <dgm:spPr/>
    </dgm:pt>
    <dgm:pt modelId="{0578454B-3BA3-4ABB-A695-E606FD3B5C13}" type="pres">
      <dgm:prSet presAssocID="{1B7E3ED9-2943-42F7-86E4-86B295B07BBD}" presName="points" presStyleCnt="0"/>
      <dgm:spPr/>
    </dgm:pt>
    <dgm:pt modelId="{93CD3E8D-B662-4E91-9A4A-22C113A69409}" type="pres">
      <dgm:prSet presAssocID="{6FBE888C-2589-4599-99D1-AFBA05E6841D}" presName="compositeA" presStyleCnt="0"/>
      <dgm:spPr/>
    </dgm:pt>
    <dgm:pt modelId="{C985C31F-744D-41DA-9F2C-B9F8B5DEC30B}" type="pres">
      <dgm:prSet presAssocID="{6FBE888C-2589-4599-99D1-AFBA05E6841D}" presName="textA" presStyleLbl="revTx" presStyleIdx="0" presStyleCnt="5">
        <dgm:presLayoutVars>
          <dgm:bulletEnabled val="1"/>
        </dgm:presLayoutVars>
      </dgm:prSet>
      <dgm:spPr/>
    </dgm:pt>
    <dgm:pt modelId="{C897DEF9-E54B-419B-ADD8-1214FDA52EE5}" type="pres">
      <dgm:prSet presAssocID="{6FBE888C-2589-4599-99D1-AFBA05E6841D}" presName="circleA" presStyleLbl="node1" presStyleIdx="0" presStyleCnt="5"/>
      <dgm:spPr/>
    </dgm:pt>
    <dgm:pt modelId="{ED217CC6-BC79-452B-805A-B5BCBBB3372E}" type="pres">
      <dgm:prSet presAssocID="{6FBE888C-2589-4599-99D1-AFBA05E6841D}" presName="spaceA" presStyleCnt="0"/>
      <dgm:spPr/>
    </dgm:pt>
    <dgm:pt modelId="{28B5B223-FBFA-44EC-9034-9EAAA76F139D}" type="pres">
      <dgm:prSet presAssocID="{40DECC05-187C-450B-AFF8-1E0ABF49C732}" presName="space" presStyleCnt="0"/>
      <dgm:spPr/>
    </dgm:pt>
    <dgm:pt modelId="{A2062C2D-0886-E948-99B7-18B187804691}" type="pres">
      <dgm:prSet presAssocID="{3047F14A-20B3-4576-96E8-48CA6DB41F9B}" presName="compositeB" presStyleCnt="0"/>
      <dgm:spPr/>
    </dgm:pt>
    <dgm:pt modelId="{62684C12-397A-8346-AD34-98A886EA6D60}" type="pres">
      <dgm:prSet presAssocID="{3047F14A-20B3-4576-96E8-48CA6DB41F9B}" presName="textB" presStyleLbl="revTx" presStyleIdx="1" presStyleCnt="5">
        <dgm:presLayoutVars>
          <dgm:bulletEnabled val="1"/>
        </dgm:presLayoutVars>
      </dgm:prSet>
      <dgm:spPr/>
    </dgm:pt>
    <dgm:pt modelId="{512BE1CB-7D1F-564E-95CC-AC98626FAEF4}" type="pres">
      <dgm:prSet presAssocID="{3047F14A-20B3-4576-96E8-48CA6DB41F9B}" presName="circleB" presStyleLbl="node1" presStyleIdx="1" presStyleCnt="5"/>
      <dgm:spPr/>
    </dgm:pt>
    <dgm:pt modelId="{87983A90-256B-E048-97E9-846AB7564512}" type="pres">
      <dgm:prSet presAssocID="{3047F14A-20B3-4576-96E8-48CA6DB41F9B}" presName="spaceB" presStyleCnt="0"/>
      <dgm:spPr/>
    </dgm:pt>
    <dgm:pt modelId="{133F5D59-D420-4EEF-913F-2498B9A5F7EC}" type="pres">
      <dgm:prSet presAssocID="{9C32E717-99CD-4D6A-835C-FB984E460F5C}" presName="space" presStyleCnt="0"/>
      <dgm:spPr/>
    </dgm:pt>
    <dgm:pt modelId="{71470C2A-FAC9-F241-80BB-07ED7A9F9952}" type="pres">
      <dgm:prSet presAssocID="{A4F82BC9-99FC-4373-AB17-09E146C3DE22}" presName="compositeA" presStyleCnt="0"/>
      <dgm:spPr/>
    </dgm:pt>
    <dgm:pt modelId="{29737851-ED7E-C540-85F6-8A633A13294C}" type="pres">
      <dgm:prSet presAssocID="{A4F82BC9-99FC-4373-AB17-09E146C3DE22}" presName="textA" presStyleLbl="revTx" presStyleIdx="2" presStyleCnt="5">
        <dgm:presLayoutVars>
          <dgm:bulletEnabled val="1"/>
        </dgm:presLayoutVars>
      </dgm:prSet>
      <dgm:spPr/>
    </dgm:pt>
    <dgm:pt modelId="{F29A6154-0527-FA40-8A83-E68188081E19}" type="pres">
      <dgm:prSet presAssocID="{A4F82BC9-99FC-4373-AB17-09E146C3DE22}" presName="circleA" presStyleLbl="node1" presStyleIdx="2" presStyleCnt="5"/>
      <dgm:spPr/>
    </dgm:pt>
    <dgm:pt modelId="{3A6B1F4F-7063-4745-ABE4-7BB88ECAA4F5}" type="pres">
      <dgm:prSet presAssocID="{A4F82BC9-99FC-4373-AB17-09E146C3DE22}" presName="spaceA" presStyleCnt="0"/>
      <dgm:spPr/>
    </dgm:pt>
    <dgm:pt modelId="{00A9FCD7-1938-489F-964E-4C31794E376C}" type="pres">
      <dgm:prSet presAssocID="{D36B17E3-1FAA-472E-B450-82ABA473F01A}" presName="space" presStyleCnt="0"/>
      <dgm:spPr/>
    </dgm:pt>
    <dgm:pt modelId="{371F7F24-C037-AC41-AE82-F840C310B332}" type="pres">
      <dgm:prSet presAssocID="{D7D71035-5FD5-4198-8FBF-F07143017DDE}" presName="compositeB" presStyleCnt="0"/>
      <dgm:spPr/>
    </dgm:pt>
    <dgm:pt modelId="{2B77CC5C-5A39-1C4F-901D-6B7414A4C030}" type="pres">
      <dgm:prSet presAssocID="{D7D71035-5FD5-4198-8FBF-F07143017DDE}" presName="textB" presStyleLbl="revTx" presStyleIdx="3" presStyleCnt="5">
        <dgm:presLayoutVars>
          <dgm:bulletEnabled val="1"/>
        </dgm:presLayoutVars>
      </dgm:prSet>
      <dgm:spPr/>
    </dgm:pt>
    <dgm:pt modelId="{E15EB04E-0F7E-5042-B39F-9FAA1BA5DF9B}" type="pres">
      <dgm:prSet presAssocID="{D7D71035-5FD5-4198-8FBF-F07143017DDE}" presName="circleB" presStyleLbl="node1" presStyleIdx="3" presStyleCnt="5"/>
      <dgm:spPr/>
    </dgm:pt>
    <dgm:pt modelId="{64AFAD1E-5396-9F43-8275-74AF52C7EDE4}" type="pres">
      <dgm:prSet presAssocID="{D7D71035-5FD5-4198-8FBF-F07143017DDE}" presName="spaceB" presStyleCnt="0"/>
      <dgm:spPr/>
    </dgm:pt>
    <dgm:pt modelId="{B0593235-AC55-460E-9865-D3F16E62CE6E}" type="pres">
      <dgm:prSet presAssocID="{7256AA5E-EFD2-46D7-AF8E-D1CFBA151CA4}" presName="space" presStyleCnt="0"/>
      <dgm:spPr/>
    </dgm:pt>
    <dgm:pt modelId="{7E78D348-3473-7849-84DF-44737F626F5F}" type="pres">
      <dgm:prSet presAssocID="{A0004107-C7D2-4AB5-893A-448090CF42D6}" presName="compositeA" presStyleCnt="0"/>
      <dgm:spPr/>
    </dgm:pt>
    <dgm:pt modelId="{AE5B01D2-0A8E-7648-80FF-AC39981F413C}" type="pres">
      <dgm:prSet presAssocID="{A0004107-C7D2-4AB5-893A-448090CF42D6}" presName="textA" presStyleLbl="revTx" presStyleIdx="4" presStyleCnt="5" custScaleX="100011">
        <dgm:presLayoutVars>
          <dgm:bulletEnabled val="1"/>
        </dgm:presLayoutVars>
      </dgm:prSet>
      <dgm:spPr/>
    </dgm:pt>
    <dgm:pt modelId="{8BBF2349-3220-B741-B1B3-1CE3773AB1A5}" type="pres">
      <dgm:prSet presAssocID="{A0004107-C7D2-4AB5-893A-448090CF42D6}" presName="circleA" presStyleLbl="node1" presStyleIdx="4" presStyleCnt="5"/>
      <dgm:spPr/>
    </dgm:pt>
    <dgm:pt modelId="{4F2C5AD2-46D6-7E44-88B8-AAFCCBFAB83F}" type="pres">
      <dgm:prSet presAssocID="{A0004107-C7D2-4AB5-893A-448090CF42D6}" presName="spaceA" presStyleCnt="0"/>
      <dgm:spPr/>
    </dgm:pt>
  </dgm:ptLst>
  <dgm:cxnLst>
    <dgm:cxn modelId="{B03A4001-1334-3A43-AAFA-5CEA09EE6549}" type="presOf" srcId="{75A230B8-8305-2E4E-82F1-88DCD4138663}" destId="{2B77CC5C-5A39-1C4F-901D-6B7414A4C030}" srcOrd="0" destOrd="1" presId="urn:microsoft.com/office/officeart/2005/8/layout/hProcess11"/>
    <dgm:cxn modelId="{2F0A7832-7298-4075-A318-61ACAB91885E}" srcId="{1B7E3ED9-2943-42F7-86E4-86B295B07BBD}" destId="{A4F82BC9-99FC-4373-AB17-09E146C3DE22}" srcOrd="2" destOrd="0" parTransId="{5BB417EB-FC7A-4BCF-A14F-AC738147ACCE}" sibTransId="{D36B17E3-1FAA-472E-B450-82ABA473F01A}"/>
    <dgm:cxn modelId="{68F79A33-E299-45DD-B18E-7BDA91AF15E7}" type="presOf" srcId="{1B7E3ED9-2943-42F7-86E4-86B295B07BBD}" destId="{94E3C262-4E65-42BA-9240-7B6B8162FC66}" srcOrd="0" destOrd="0" presId="urn:microsoft.com/office/officeart/2005/8/layout/hProcess11"/>
    <dgm:cxn modelId="{796E285F-349C-C04E-80E5-B64A631E054A}" srcId="{D7D71035-5FD5-4198-8FBF-F07143017DDE}" destId="{75A230B8-8305-2E4E-82F1-88DCD4138663}" srcOrd="0" destOrd="0" parTransId="{F2BFFDE6-F381-A240-ACA5-27D24115078F}" sibTransId="{5224204D-EAD8-3A4D-A929-D1E8380E3782}"/>
    <dgm:cxn modelId="{A95D7163-63C5-0545-A86B-5D962D1F8D71}" srcId="{3047F14A-20B3-4576-96E8-48CA6DB41F9B}" destId="{3C591A92-6379-964D-BE86-3F13CD855358}" srcOrd="0" destOrd="0" parTransId="{AA43DB67-D28B-C14D-9ABF-F9C1B49CB9CA}" sibTransId="{D5CA5B35-3C85-0440-9FE4-39110589AE97}"/>
    <dgm:cxn modelId="{A8DBED67-47C9-A247-82D3-DE264CE03CE5}" type="presOf" srcId="{4F69240B-ADD8-1C4C-959D-F3735331B9CB}" destId="{AE5B01D2-0A8E-7648-80FF-AC39981F413C}" srcOrd="0" destOrd="1" presId="urn:microsoft.com/office/officeart/2005/8/layout/hProcess11"/>
    <dgm:cxn modelId="{7BFABF57-2AE2-6648-AE38-4B088023004A}" srcId="{3047F14A-20B3-4576-96E8-48CA6DB41F9B}" destId="{8D941165-301B-EB4A-A1BA-988726606D91}" srcOrd="1" destOrd="0" parTransId="{D9EE259F-5BBC-E54A-9D1C-B0589F710510}" sibTransId="{4F1948E6-5B19-B749-BBE9-C10BA3C422BD}"/>
    <dgm:cxn modelId="{23BBCF7A-96F2-4791-A298-F945BF2E0293}" srcId="{1B7E3ED9-2943-42F7-86E4-86B295B07BBD}" destId="{D7D71035-5FD5-4198-8FBF-F07143017DDE}" srcOrd="3" destOrd="0" parTransId="{DA2CC8FE-107E-48CF-BE5D-D0F979E7C7F4}" sibTransId="{7256AA5E-EFD2-46D7-AF8E-D1CFBA151CA4}"/>
    <dgm:cxn modelId="{AC54928D-F83A-394A-9A4D-A4F5D0FA14F2}" type="presOf" srcId="{3047F14A-20B3-4576-96E8-48CA6DB41F9B}" destId="{62684C12-397A-8346-AD34-98A886EA6D60}" srcOrd="0" destOrd="0" presId="urn:microsoft.com/office/officeart/2005/8/layout/hProcess11"/>
    <dgm:cxn modelId="{A33506A1-6313-0447-88B1-8609BA7CAC0A}" type="presOf" srcId="{D7D71035-5FD5-4198-8FBF-F07143017DDE}" destId="{2B77CC5C-5A39-1C4F-901D-6B7414A4C030}" srcOrd="0" destOrd="0" presId="urn:microsoft.com/office/officeart/2005/8/layout/hProcess11"/>
    <dgm:cxn modelId="{81AF52AC-F019-4A54-B019-5C54E727BE1C}" srcId="{1B7E3ED9-2943-42F7-86E4-86B295B07BBD}" destId="{A0004107-C7D2-4AB5-893A-448090CF42D6}" srcOrd="4" destOrd="0" parTransId="{846163A2-DA64-4385-8A5B-3BC3D1C6C88A}" sibTransId="{76F57717-E85C-47DA-8CA1-A8900734F5D7}"/>
    <dgm:cxn modelId="{B928DEB8-9BDA-AF45-92A7-C396DC3DA9AA}" srcId="{A0004107-C7D2-4AB5-893A-448090CF42D6}" destId="{4F69240B-ADD8-1C4C-959D-F3735331B9CB}" srcOrd="0" destOrd="0" parTransId="{62E105B1-4080-5B43-9E2E-6BF373EE17A0}" sibTransId="{0B09C417-1720-F74C-8CF7-2FA34FCE6F25}"/>
    <dgm:cxn modelId="{71444ABC-1C8A-8F45-A6CA-6C2DDF020975}" srcId="{6FBE888C-2589-4599-99D1-AFBA05E6841D}" destId="{DEBC2D12-0F5E-7B45-A69C-85B337733620}" srcOrd="0" destOrd="0" parTransId="{601AE441-18DA-C341-80BE-D7F1BC44939E}" sibTransId="{0217A3E3-4413-AA4F-BCE3-F5E75F112F27}"/>
    <dgm:cxn modelId="{F2DE9ECC-5A60-4751-AA55-30C0E2AA7AEC}" srcId="{1B7E3ED9-2943-42F7-86E4-86B295B07BBD}" destId="{3047F14A-20B3-4576-96E8-48CA6DB41F9B}" srcOrd="1" destOrd="0" parTransId="{0351A0B2-37EB-4841-BB0D-783D18209406}" sibTransId="{9C32E717-99CD-4D6A-835C-FB984E460F5C}"/>
    <dgm:cxn modelId="{4590D8CE-BC5F-0247-843F-B13E6DF27F26}" type="presOf" srcId="{50071552-929F-8F4F-93B2-864066146B21}" destId="{29737851-ED7E-C540-85F6-8A633A13294C}" srcOrd="0" destOrd="1" presId="urn:microsoft.com/office/officeart/2005/8/layout/hProcess11"/>
    <dgm:cxn modelId="{ACB5DDCF-4EE1-4E4F-8E46-CC4AE1BBF7D5}" type="presOf" srcId="{A0004107-C7D2-4AB5-893A-448090CF42D6}" destId="{AE5B01D2-0A8E-7648-80FF-AC39981F413C}" srcOrd="0" destOrd="0" presId="urn:microsoft.com/office/officeart/2005/8/layout/hProcess11"/>
    <dgm:cxn modelId="{1C3CA1D1-B977-214E-B667-7455925500BD}" type="presOf" srcId="{A4F82BC9-99FC-4373-AB17-09E146C3DE22}" destId="{29737851-ED7E-C540-85F6-8A633A13294C}" srcOrd="0" destOrd="0" presId="urn:microsoft.com/office/officeart/2005/8/layout/hProcess11"/>
    <dgm:cxn modelId="{A4C324E0-9233-AE4F-A952-126282F154F8}" type="presOf" srcId="{8D941165-301B-EB4A-A1BA-988726606D91}" destId="{62684C12-397A-8346-AD34-98A886EA6D60}" srcOrd="0" destOrd="2" presId="urn:microsoft.com/office/officeart/2005/8/layout/hProcess11"/>
    <dgm:cxn modelId="{919428E1-E17D-4F44-8D5D-6E4E6855AC88}" srcId="{1B7E3ED9-2943-42F7-86E4-86B295B07BBD}" destId="{6FBE888C-2589-4599-99D1-AFBA05E6841D}" srcOrd="0" destOrd="0" parTransId="{A8C42BDC-437C-4A68-A64E-72AD6035096E}" sibTransId="{40DECC05-187C-450B-AFF8-1E0ABF49C732}"/>
    <dgm:cxn modelId="{4AEA1EE3-7A37-DF49-ABDC-31BC3196814A}" srcId="{A4F82BC9-99FC-4373-AB17-09E146C3DE22}" destId="{917FB9C6-4566-6F4B-A25D-3F58BD4F1B63}" srcOrd="1" destOrd="0" parTransId="{62702458-1D69-D749-A30F-5EEE8D4E7553}" sibTransId="{20D66CDC-0994-4D44-AD11-2ED7D84E61C3}"/>
    <dgm:cxn modelId="{37DA66E3-3CF9-1347-AB21-ABC6E94E06D9}" type="presOf" srcId="{3C591A92-6379-964D-BE86-3F13CD855358}" destId="{62684C12-397A-8346-AD34-98A886EA6D60}" srcOrd="0" destOrd="1" presId="urn:microsoft.com/office/officeart/2005/8/layout/hProcess11"/>
    <dgm:cxn modelId="{778958E4-896C-194D-BA3A-5ECAB4C4C829}" type="presOf" srcId="{DEBC2D12-0F5E-7B45-A69C-85B337733620}" destId="{C985C31F-744D-41DA-9F2C-B9F8B5DEC30B}" srcOrd="0" destOrd="1" presId="urn:microsoft.com/office/officeart/2005/8/layout/hProcess11"/>
    <dgm:cxn modelId="{BC96E9ED-756F-0A4F-A49F-2C6796463631}" type="presOf" srcId="{917FB9C6-4566-6F4B-A25D-3F58BD4F1B63}" destId="{29737851-ED7E-C540-85F6-8A633A13294C}" srcOrd="0" destOrd="2" presId="urn:microsoft.com/office/officeart/2005/8/layout/hProcess11"/>
    <dgm:cxn modelId="{6B311CF8-C605-9548-B4DC-326260FBA4DE}" srcId="{A4F82BC9-99FC-4373-AB17-09E146C3DE22}" destId="{50071552-929F-8F4F-93B2-864066146B21}" srcOrd="0" destOrd="0" parTransId="{7255FF6D-F398-964D-B9B5-7B361A47D90F}" sibTransId="{D0A2761A-D6DF-FF47-8347-BF07B59919D3}"/>
    <dgm:cxn modelId="{64B00BFA-0619-4A57-ABC0-6E1C0A4DCEAE}" type="presOf" srcId="{6FBE888C-2589-4599-99D1-AFBA05E6841D}" destId="{C985C31F-744D-41DA-9F2C-B9F8B5DEC30B}" srcOrd="0" destOrd="0" presId="urn:microsoft.com/office/officeart/2005/8/layout/hProcess11"/>
    <dgm:cxn modelId="{42A5EC69-EB54-4755-91CC-0ABEFB5F16C4}" type="presParOf" srcId="{94E3C262-4E65-42BA-9240-7B6B8162FC66}" destId="{9589338C-0119-427C-8BC0-FAFA81F10374}" srcOrd="0" destOrd="0" presId="urn:microsoft.com/office/officeart/2005/8/layout/hProcess11"/>
    <dgm:cxn modelId="{BB927976-FB7F-408C-82F0-AE4F39F3DB9D}" type="presParOf" srcId="{94E3C262-4E65-42BA-9240-7B6B8162FC66}" destId="{0578454B-3BA3-4ABB-A695-E606FD3B5C13}" srcOrd="1" destOrd="0" presId="urn:microsoft.com/office/officeart/2005/8/layout/hProcess11"/>
    <dgm:cxn modelId="{B1099E49-1EBD-4661-A48D-F336C0E2ACA0}" type="presParOf" srcId="{0578454B-3BA3-4ABB-A695-E606FD3B5C13}" destId="{93CD3E8D-B662-4E91-9A4A-22C113A69409}" srcOrd="0" destOrd="0" presId="urn:microsoft.com/office/officeart/2005/8/layout/hProcess11"/>
    <dgm:cxn modelId="{27D3D1FE-1BA4-4C84-9E7F-8073284D1E9F}" type="presParOf" srcId="{93CD3E8D-B662-4E91-9A4A-22C113A69409}" destId="{C985C31F-744D-41DA-9F2C-B9F8B5DEC30B}" srcOrd="0" destOrd="0" presId="urn:microsoft.com/office/officeart/2005/8/layout/hProcess11"/>
    <dgm:cxn modelId="{6491A140-E315-40AF-8A58-3953B1123DD8}" type="presParOf" srcId="{93CD3E8D-B662-4E91-9A4A-22C113A69409}" destId="{C897DEF9-E54B-419B-ADD8-1214FDA52EE5}" srcOrd="1" destOrd="0" presId="urn:microsoft.com/office/officeart/2005/8/layout/hProcess11"/>
    <dgm:cxn modelId="{6C8D5DE3-A787-444D-A5B9-BCA5353A6FE9}" type="presParOf" srcId="{93CD3E8D-B662-4E91-9A4A-22C113A69409}" destId="{ED217CC6-BC79-452B-805A-B5BCBBB3372E}" srcOrd="2" destOrd="0" presId="urn:microsoft.com/office/officeart/2005/8/layout/hProcess11"/>
    <dgm:cxn modelId="{81EB84AF-05D0-413E-BC09-0E3D8EE75060}" type="presParOf" srcId="{0578454B-3BA3-4ABB-A695-E606FD3B5C13}" destId="{28B5B223-FBFA-44EC-9034-9EAAA76F139D}" srcOrd="1" destOrd="0" presId="urn:microsoft.com/office/officeart/2005/8/layout/hProcess11"/>
    <dgm:cxn modelId="{F9DF3698-8CE2-CF4B-82D4-CF79C35FAD6E}" type="presParOf" srcId="{0578454B-3BA3-4ABB-A695-E606FD3B5C13}" destId="{A2062C2D-0886-E948-99B7-18B187804691}" srcOrd="2" destOrd="0" presId="urn:microsoft.com/office/officeart/2005/8/layout/hProcess11"/>
    <dgm:cxn modelId="{78DBF982-A6D7-0549-A48E-2A3BDDE4C602}" type="presParOf" srcId="{A2062C2D-0886-E948-99B7-18B187804691}" destId="{62684C12-397A-8346-AD34-98A886EA6D60}" srcOrd="0" destOrd="0" presId="urn:microsoft.com/office/officeart/2005/8/layout/hProcess11"/>
    <dgm:cxn modelId="{6D9F39AE-932C-2D46-9DCE-A3F4890D5721}" type="presParOf" srcId="{A2062C2D-0886-E948-99B7-18B187804691}" destId="{512BE1CB-7D1F-564E-95CC-AC98626FAEF4}" srcOrd="1" destOrd="0" presId="urn:microsoft.com/office/officeart/2005/8/layout/hProcess11"/>
    <dgm:cxn modelId="{5A15A6B6-BD57-C347-91B3-D3BEF15C4595}" type="presParOf" srcId="{A2062C2D-0886-E948-99B7-18B187804691}" destId="{87983A90-256B-E048-97E9-846AB7564512}" srcOrd="2" destOrd="0" presId="urn:microsoft.com/office/officeart/2005/8/layout/hProcess11"/>
    <dgm:cxn modelId="{9155282D-6912-4904-A1AD-A294D6906D6D}" type="presParOf" srcId="{0578454B-3BA3-4ABB-A695-E606FD3B5C13}" destId="{133F5D59-D420-4EEF-913F-2498B9A5F7EC}" srcOrd="3" destOrd="0" presId="urn:microsoft.com/office/officeart/2005/8/layout/hProcess11"/>
    <dgm:cxn modelId="{AE3193D1-A30A-D140-8283-9219EDCEBBB4}" type="presParOf" srcId="{0578454B-3BA3-4ABB-A695-E606FD3B5C13}" destId="{71470C2A-FAC9-F241-80BB-07ED7A9F9952}" srcOrd="4" destOrd="0" presId="urn:microsoft.com/office/officeart/2005/8/layout/hProcess11"/>
    <dgm:cxn modelId="{B7417916-9C70-574F-AAF9-1B19B1007817}" type="presParOf" srcId="{71470C2A-FAC9-F241-80BB-07ED7A9F9952}" destId="{29737851-ED7E-C540-85F6-8A633A13294C}" srcOrd="0" destOrd="0" presId="urn:microsoft.com/office/officeart/2005/8/layout/hProcess11"/>
    <dgm:cxn modelId="{A3253290-CD76-244E-8B15-50DA4DF6044A}" type="presParOf" srcId="{71470C2A-FAC9-F241-80BB-07ED7A9F9952}" destId="{F29A6154-0527-FA40-8A83-E68188081E19}" srcOrd="1" destOrd="0" presId="urn:microsoft.com/office/officeart/2005/8/layout/hProcess11"/>
    <dgm:cxn modelId="{7DCC4203-3EAA-D647-8E90-0368D4421C59}" type="presParOf" srcId="{71470C2A-FAC9-F241-80BB-07ED7A9F9952}" destId="{3A6B1F4F-7063-4745-ABE4-7BB88ECAA4F5}" srcOrd="2" destOrd="0" presId="urn:microsoft.com/office/officeart/2005/8/layout/hProcess11"/>
    <dgm:cxn modelId="{A59C0D77-4D00-46C9-B1E6-744597B7329E}" type="presParOf" srcId="{0578454B-3BA3-4ABB-A695-E606FD3B5C13}" destId="{00A9FCD7-1938-489F-964E-4C31794E376C}" srcOrd="5" destOrd="0" presId="urn:microsoft.com/office/officeart/2005/8/layout/hProcess11"/>
    <dgm:cxn modelId="{E9FC9CA3-1580-9A4C-B7A1-D495197463C5}" type="presParOf" srcId="{0578454B-3BA3-4ABB-A695-E606FD3B5C13}" destId="{371F7F24-C037-AC41-AE82-F840C310B332}" srcOrd="6" destOrd="0" presId="urn:microsoft.com/office/officeart/2005/8/layout/hProcess11"/>
    <dgm:cxn modelId="{2FBC54D3-148C-5844-A5CD-21BF84CDAE1D}" type="presParOf" srcId="{371F7F24-C037-AC41-AE82-F840C310B332}" destId="{2B77CC5C-5A39-1C4F-901D-6B7414A4C030}" srcOrd="0" destOrd="0" presId="urn:microsoft.com/office/officeart/2005/8/layout/hProcess11"/>
    <dgm:cxn modelId="{83846A14-2D6D-0243-9B98-CBE6349E1A2B}" type="presParOf" srcId="{371F7F24-C037-AC41-AE82-F840C310B332}" destId="{E15EB04E-0F7E-5042-B39F-9FAA1BA5DF9B}" srcOrd="1" destOrd="0" presId="urn:microsoft.com/office/officeart/2005/8/layout/hProcess11"/>
    <dgm:cxn modelId="{1376B9C7-B84D-4F4E-94B4-676CF82C62DC}" type="presParOf" srcId="{371F7F24-C037-AC41-AE82-F840C310B332}" destId="{64AFAD1E-5396-9F43-8275-74AF52C7EDE4}" srcOrd="2" destOrd="0" presId="urn:microsoft.com/office/officeart/2005/8/layout/hProcess11"/>
    <dgm:cxn modelId="{47B6200D-3A0B-4053-B1A9-6973D17F1D04}" type="presParOf" srcId="{0578454B-3BA3-4ABB-A695-E606FD3B5C13}" destId="{B0593235-AC55-460E-9865-D3F16E62CE6E}" srcOrd="7" destOrd="0" presId="urn:microsoft.com/office/officeart/2005/8/layout/hProcess11"/>
    <dgm:cxn modelId="{71A5D559-9274-9846-8D39-BA051E7E6C51}" type="presParOf" srcId="{0578454B-3BA3-4ABB-A695-E606FD3B5C13}" destId="{7E78D348-3473-7849-84DF-44737F626F5F}" srcOrd="8" destOrd="0" presId="urn:microsoft.com/office/officeart/2005/8/layout/hProcess11"/>
    <dgm:cxn modelId="{613CA0A7-DE22-3549-B494-BCAACDDE630B}" type="presParOf" srcId="{7E78D348-3473-7849-84DF-44737F626F5F}" destId="{AE5B01D2-0A8E-7648-80FF-AC39981F413C}" srcOrd="0" destOrd="0" presId="urn:microsoft.com/office/officeart/2005/8/layout/hProcess11"/>
    <dgm:cxn modelId="{69ABBF9C-D695-6D45-9A37-D6B4E4C2EA5C}" type="presParOf" srcId="{7E78D348-3473-7849-84DF-44737F626F5F}" destId="{8BBF2349-3220-B741-B1B3-1CE3773AB1A5}" srcOrd="1" destOrd="0" presId="urn:microsoft.com/office/officeart/2005/8/layout/hProcess11"/>
    <dgm:cxn modelId="{392FE46A-07BB-1544-A9A2-25F229DD147B}" type="presParOf" srcId="{7E78D348-3473-7849-84DF-44737F626F5F}" destId="{4F2C5AD2-46D6-7E44-88B8-AAFCCBFAB83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6E3F660-2BF4-431A-AA75-3AE0C84E5D61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79C4F71-04C8-45F2-B699-0A91AA4D12D5}">
      <dgm:prSet phldrT="[Texte]"/>
      <dgm:spPr/>
      <dgm:t>
        <a:bodyPr/>
        <a:lstStyle/>
        <a:p>
          <a:r>
            <a:rPr lang="fr-FR" dirty="0"/>
            <a:t>Discord</a:t>
          </a:r>
        </a:p>
      </dgm:t>
    </dgm:pt>
    <dgm:pt modelId="{55ABE53E-3F66-45C7-8579-32428BA114C8}" type="parTrans" cxnId="{BF3A31FA-EB15-45BD-83A3-1E797E63E8D9}">
      <dgm:prSet/>
      <dgm:spPr/>
      <dgm:t>
        <a:bodyPr/>
        <a:lstStyle/>
        <a:p>
          <a:endParaRPr lang="fr-FR"/>
        </a:p>
      </dgm:t>
    </dgm:pt>
    <dgm:pt modelId="{523DA50D-B88D-40E8-BFE2-E27488945521}" type="sibTrans" cxnId="{BF3A31FA-EB15-45BD-83A3-1E797E63E8D9}">
      <dgm:prSet/>
      <dgm:spPr/>
      <dgm:t>
        <a:bodyPr/>
        <a:lstStyle/>
        <a:p>
          <a:endParaRPr lang="fr-FR"/>
        </a:p>
      </dgm:t>
    </dgm:pt>
    <dgm:pt modelId="{5DDF7019-270B-4EFF-831D-DA3893B57BB5}">
      <dgm:prSet phldrT="[Texte]"/>
      <dgm:spPr/>
      <dgm:t>
        <a:bodyPr/>
        <a:lstStyle/>
        <a:p>
          <a:r>
            <a:rPr lang="fr-FR" dirty="0"/>
            <a:t>GitHub</a:t>
          </a:r>
        </a:p>
      </dgm:t>
    </dgm:pt>
    <dgm:pt modelId="{7AA45428-8B61-44A5-A6F6-F029CF6DF65A}" type="parTrans" cxnId="{F271B67A-F616-4264-9126-1A79B787999E}">
      <dgm:prSet/>
      <dgm:spPr/>
      <dgm:t>
        <a:bodyPr/>
        <a:lstStyle/>
        <a:p>
          <a:endParaRPr lang="fr-FR"/>
        </a:p>
      </dgm:t>
    </dgm:pt>
    <dgm:pt modelId="{685CE7DC-FCA5-4ADD-ADA6-53774AFC10A2}" type="sibTrans" cxnId="{F271B67A-F616-4264-9126-1A79B787999E}">
      <dgm:prSet/>
      <dgm:spPr/>
      <dgm:t>
        <a:bodyPr/>
        <a:lstStyle/>
        <a:p>
          <a:endParaRPr lang="fr-FR"/>
        </a:p>
      </dgm:t>
    </dgm:pt>
    <dgm:pt modelId="{77C16718-9852-4978-AB34-D2415080A7DF}">
      <dgm:prSet phldrT="[Texte]"/>
      <dgm:spPr/>
      <dgm:t>
        <a:bodyPr/>
        <a:lstStyle/>
        <a:p>
          <a:r>
            <a:rPr lang="fr-FR" dirty="0"/>
            <a:t>OneDrive</a:t>
          </a:r>
        </a:p>
      </dgm:t>
    </dgm:pt>
    <dgm:pt modelId="{6C1DFD5F-A9AC-45EB-B487-7F6E634DBB3A}" type="parTrans" cxnId="{B72B922A-47AD-4859-BE1C-7ADCBF194A6A}">
      <dgm:prSet/>
      <dgm:spPr/>
      <dgm:t>
        <a:bodyPr/>
        <a:lstStyle/>
        <a:p>
          <a:endParaRPr lang="fr-FR"/>
        </a:p>
      </dgm:t>
    </dgm:pt>
    <dgm:pt modelId="{A06CC3B2-55FE-49D7-8F77-77746B82DD30}" type="sibTrans" cxnId="{B72B922A-47AD-4859-BE1C-7ADCBF194A6A}">
      <dgm:prSet/>
      <dgm:spPr/>
      <dgm:t>
        <a:bodyPr/>
        <a:lstStyle/>
        <a:p>
          <a:endParaRPr lang="fr-FR"/>
        </a:p>
      </dgm:t>
    </dgm:pt>
    <dgm:pt modelId="{5D264FD3-5B4B-45D1-AFAD-90F4B6F94C70}">
      <dgm:prSet phldrT="[Texte]"/>
      <dgm:spPr/>
      <dgm:t>
        <a:bodyPr/>
        <a:lstStyle/>
        <a:p>
          <a:r>
            <a:rPr lang="fr-FR"/>
            <a:t>Visual Studio Code</a:t>
          </a:r>
          <a:endParaRPr lang="fr-FR" dirty="0"/>
        </a:p>
      </dgm:t>
    </dgm:pt>
    <dgm:pt modelId="{F0581BF3-1799-418B-8CC8-3075CEAE6E51}" type="parTrans" cxnId="{4D20B787-20D3-4DC5-8B38-9B793C7A0F0C}">
      <dgm:prSet/>
      <dgm:spPr/>
      <dgm:t>
        <a:bodyPr/>
        <a:lstStyle/>
        <a:p>
          <a:endParaRPr lang="fr-FR"/>
        </a:p>
      </dgm:t>
    </dgm:pt>
    <dgm:pt modelId="{DEA4C2FB-46DE-4C79-AAB3-6660AE1D6F09}" type="sibTrans" cxnId="{4D20B787-20D3-4DC5-8B38-9B793C7A0F0C}">
      <dgm:prSet/>
      <dgm:spPr/>
      <dgm:t>
        <a:bodyPr/>
        <a:lstStyle/>
        <a:p>
          <a:endParaRPr lang="fr-FR"/>
        </a:p>
      </dgm:t>
    </dgm:pt>
    <dgm:pt modelId="{5E63DD03-3A11-4C3D-B4BA-9AED53FA39D7}" type="pres">
      <dgm:prSet presAssocID="{56E3F660-2BF4-431A-AA75-3AE0C84E5D61}" presName="Name0" presStyleCnt="0">
        <dgm:presLayoutVars>
          <dgm:dir/>
          <dgm:resizeHandles val="exact"/>
        </dgm:presLayoutVars>
      </dgm:prSet>
      <dgm:spPr/>
    </dgm:pt>
    <dgm:pt modelId="{3A805E08-AC4E-46EB-94B2-CAB50FB7B9A2}" type="pres">
      <dgm:prSet presAssocID="{56E3F660-2BF4-431A-AA75-3AE0C84E5D61}" presName="bkgdShp" presStyleLbl="alignAccFollowNode1" presStyleIdx="0" presStyleCnt="1" custScaleY="180316" custLinFactNeighborY="18886"/>
      <dgm:spPr/>
    </dgm:pt>
    <dgm:pt modelId="{3EA63C7B-23C8-4270-9FED-BB063298E59F}" type="pres">
      <dgm:prSet presAssocID="{56E3F660-2BF4-431A-AA75-3AE0C84E5D61}" presName="linComp" presStyleCnt="0"/>
      <dgm:spPr/>
    </dgm:pt>
    <dgm:pt modelId="{56B4E3E3-B734-4431-B66E-EAFA217ED855}" type="pres">
      <dgm:prSet presAssocID="{779C4F71-04C8-45F2-B699-0A91AA4D12D5}" presName="compNode" presStyleCnt="0"/>
      <dgm:spPr/>
    </dgm:pt>
    <dgm:pt modelId="{18C0F56F-4566-45CD-A1B4-1FCEBB0B39F8}" type="pres">
      <dgm:prSet presAssocID="{779C4F71-04C8-45F2-B699-0A91AA4D12D5}" presName="node" presStyleLbl="node1" presStyleIdx="0" presStyleCnt="4" custScaleY="49813">
        <dgm:presLayoutVars>
          <dgm:bulletEnabled val="1"/>
        </dgm:presLayoutVars>
      </dgm:prSet>
      <dgm:spPr/>
    </dgm:pt>
    <dgm:pt modelId="{81E51D5B-ED70-41D4-9E2A-720AFDE09167}" type="pres">
      <dgm:prSet presAssocID="{779C4F71-04C8-45F2-B699-0A91AA4D12D5}" presName="invisiNode" presStyleLbl="node1" presStyleIdx="0" presStyleCnt="4"/>
      <dgm:spPr/>
    </dgm:pt>
    <dgm:pt modelId="{BBE35656-A7B6-44F1-81D6-C9F2FDEFCC8E}" type="pres">
      <dgm:prSet presAssocID="{779C4F71-04C8-45F2-B699-0A91AA4D12D5}" presName="imagNode" presStyleLbl="fgImgPlace1" presStyleIdx="0" presStyleCnt="4" custScaleY="207468" custLinFactNeighborY="-1136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213B0781-22FA-484C-BE35-EDE97AC973FD}" type="pres">
      <dgm:prSet presAssocID="{523DA50D-B88D-40E8-BFE2-E27488945521}" presName="sibTrans" presStyleLbl="sibTrans2D1" presStyleIdx="0" presStyleCnt="0"/>
      <dgm:spPr/>
    </dgm:pt>
    <dgm:pt modelId="{63D9780D-BEDD-469C-8803-BE4C580C1E12}" type="pres">
      <dgm:prSet presAssocID="{5DDF7019-270B-4EFF-831D-DA3893B57BB5}" presName="compNode" presStyleCnt="0"/>
      <dgm:spPr/>
    </dgm:pt>
    <dgm:pt modelId="{DF5DAFF3-2B47-4C66-9223-E9EF1750F8D5}" type="pres">
      <dgm:prSet presAssocID="{5DDF7019-270B-4EFF-831D-DA3893B57BB5}" presName="node" presStyleLbl="node1" presStyleIdx="1" presStyleCnt="4" custScaleY="49813">
        <dgm:presLayoutVars>
          <dgm:bulletEnabled val="1"/>
        </dgm:presLayoutVars>
      </dgm:prSet>
      <dgm:spPr/>
    </dgm:pt>
    <dgm:pt modelId="{CBD265CA-C0CA-42EB-9FCD-878BF10696B4}" type="pres">
      <dgm:prSet presAssocID="{5DDF7019-270B-4EFF-831D-DA3893B57BB5}" presName="invisiNode" presStyleLbl="node1" presStyleIdx="1" presStyleCnt="4"/>
      <dgm:spPr/>
    </dgm:pt>
    <dgm:pt modelId="{4C56E363-D064-417F-8369-EB2242DDFA41}" type="pres">
      <dgm:prSet presAssocID="{5DDF7019-270B-4EFF-831D-DA3893B57BB5}" presName="imagNode" presStyleLbl="fgImgPlace1" presStyleIdx="1" presStyleCnt="4" custScaleY="207468" custLinFactNeighborY="-11367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7CDBDBAA-D616-4A31-B427-813AB86507F3}" type="pres">
      <dgm:prSet presAssocID="{685CE7DC-FCA5-4ADD-ADA6-53774AFC10A2}" presName="sibTrans" presStyleLbl="sibTrans2D1" presStyleIdx="0" presStyleCnt="0"/>
      <dgm:spPr/>
    </dgm:pt>
    <dgm:pt modelId="{CA65B21E-AEA0-4CFE-B61D-6BF8ACE3804D}" type="pres">
      <dgm:prSet presAssocID="{77C16718-9852-4978-AB34-D2415080A7DF}" presName="compNode" presStyleCnt="0"/>
      <dgm:spPr/>
    </dgm:pt>
    <dgm:pt modelId="{E22E80F2-967F-4444-A5EA-EE3F16F58B21}" type="pres">
      <dgm:prSet presAssocID="{77C16718-9852-4978-AB34-D2415080A7DF}" presName="node" presStyleLbl="node1" presStyleIdx="2" presStyleCnt="4" custScaleY="49813">
        <dgm:presLayoutVars>
          <dgm:bulletEnabled val="1"/>
        </dgm:presLayoutVars>
      </dgm:prSet>
      <dgm:spPr/>
    </dgm:pt>
    <dgm:pt modelId="{893479C6-BFC8-46C9-8970-E14A58ACFE2D}" type="pres">
      <dgm:prSet presAssocID="{77C16718-9852-4978-AB34-D2415080A7DF}" presName="invisiNode" presStyleLbl="node1" presStyleIdx="2" presStyleCnt="4"/>
      <dgm:spPr/>
    </dgm:pt>
    <dgm:pt modelId="{342AB483-70BD-4E63-AB71-F1879D41F369}" type="pres">
      <dgm:prSet presAssocID="{77C16718-9852-4978-AB34-D2415080A7DF}" presName="imagNode" presStyleLbl="fgImgPlace1" presStyleIdx="2" presStyleCnt="4" custScaleY="207468" custLinFactNeighborY="-1136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398D39B0-78F5-4EF7-A2C8-213E829810E1}" type="pres">
      <dgm:prSet presAssocID="{A06CC3B2-55FE-49D7-8F77-77746B82DD30}" presName="sibTrans" presStyleLbl="sibTrans2D1" presStyleIdx="0" presStyleCnt="0"/>
      <dgm:spPr/>
    </dgm:pt>
    <dgm:pt modelId="{EBCAD947-D7C3-4571-B555-55EA985E6E9B}" type="pres">
      <dgm:prSet presAssocID="{5D264FD3-5B4B-45D1-AFAD-90F4B6F94C70}" presName="compNode" presStyleCnt="0"/>
      <dgm:spPr/>
    </dgm:pt>
    <dgm:pt modelId="{EC759BA2-AF7F-40BA-9E4E-36DF11099F71}" type="pres">
      <dgm:prSet presAssocID="{5D264FD3-5B4B-45D1-AFAD-90F4B6F94C70}" presName="node" presStyleLbl="node1" presStyleIdx="3" presStyleCnt="4" custScaleY="49813">
        <dgm:presLayoutVars>
          <dgm:bulletEnabled val="1"/>
        </dgm:presLayoutVars>
      </dgm:prSet>
      <dgm:spPr/>
    </dgm:pt>
    <dgm:pt modelId="{38BBC85C-8A4C-46F6-AED5-CF57E29A85E4}" type="pres">
      <dgm:prSet presAssocID="{5D264FD3-5B4B-45D1-AFAD-90F4B6F94C70}" presName="invisiNode" presStyleLbl="node1" presStyleIdx="3" presStyleCnt="4"/>
      <dgm:spPr/>
    </dgm:pt>
    <dgm:pt modelId="{399E51A9-BA7A-4670-B153-85A78C5FC7F6}" type="pres">
      <dgm:prSet presAssocID="{5D264FD3-5B4B-45D1-AFAD-90F4B6F94C70}" presName="imagNode" presStyleLbl="fgImgPlace1" presStyleIdx="3" presStyleCnt="4" custScaleY="207468" custLinFactNeighborY="-11367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</dgm:ptLst>
  <dgm:cxnLst>
    <dgm:cxn modelId="{D847E400-D108-4B7A-AAEF-8CE29E2F2191}" type="presOf" srcId="{56E3F660-2BF4-431A-AA75-3AE0C84E5D61}" destId="{5E63DD03-3A11-4C3D-B4BA-9AED53FA39D7}" srcOrd="0" destOrd="0" presId="urn:microsoft.com/office/officeart/2005/8/layout/pList2"/>
    <dgm:cxn modelId="{81555912-A280-4276-A101-CDA72784D249}" type="presOf" srcId="{5D264FD3-5B4B-45D1-AFAD-90F4B6F94C70}" destId="{EC759BA2-AF7F-40BA-9E4E-36DF11099F71}" srcOrd="0" destOrd="0" presId="urn:microsoft.com/office/officeart/2005/8/layout/pList2"/>
    <dgm:cxn modelId="{B72B922A-47AD-4859-BE1C-7ADCBF194A6A}" srcId="{56E3F660-2BF4-431A-AA75-3AE0C84E5D61}" destId="{77C16718-9852-4978-AB34-D2415080A7DF}" srcOrd="2" destOrd="0" parTransId="{6C1DFD5F-A9AC-45EB-B487-7F6E634DBB3A}" sibTransId="{A06CC3B2-55FE-49D7-8F77-77746B82DD30}"/>
    <dgm:cxn modelId="{F271B67A-F616-4264-9126-1A79B787999E}" srcId="{56E3F660-2BF4-431A-AA75-3AE0C84E5D61}" destId="{5DDF7019-270B-4EFF-831D-DA3893B57BB5}" srcOrd="1" destOrd="0" parTransId="{7AA45428-8B61-44A5-A6F6-F029CF6DF65A}" sibTransId="{685CE7DC-FCA5-4ADD-ADA6-53774AFC10A2}"/>
    <dgm:cxn modelId="{18C31A86-F0D1-4B14-826F-10661D4251C9}" type="presOf" srcId="{5DDF7019-270B-4EFF-831D-DA3893B57BB5}" destId="{DF5DAFF3-2B47-4C66-9223-E9EF1750F8D5}" srcOrd="0" destOrd="0" presId="urn:microsoft.com/office/officeart/2005/8/layout/pList2"/>
    <dgm:cxn modelId="{4D20B787-20D3-4DC5-8B38-9B793C7A0F0C}" srcId="{56E3F660-2BF4-431A-AA75-3AE0C84E5D61}" destId="{5D264FD3-5B4B-45D1-AFAD-90F4B6F94C70}" srcOrd="3" destOrd="0" parTransId="{F0581BF3-1799-418B-8CC8-3075CEAE6E51}" sibTransId="{DEA4C2FB-46DE-4C79-AAB3-6660AE1D6F09}"/>
    <dgm:cxn modelId="{D608ADD1-6FA4-4526-8C30-C902C7962F65}" type="presOf" srcId="{779C4F71-04C8-45F2-B699-0A91AA4D12D5}" destId="{18C0F56F-4566-45CD-A1B4-1FCEBB0B39F8}" srcOrd="0" destOrd="0" presId="urn:microsoft.com/office/officeart/2005/8/layout/pList2"/>
    <dgm:cxn modelId="{02E76BD2-4679-43E0-A148-F71C73E4FEB5}" type="presOf" srcId="{A06CC3B2-55FE-49D7-8F77-77746B82DD30}" destId="{398D39B0-78F5-4EF7-A2C8-213E829810E1}" srcOrd="0" destOrd="0" presId="urn:microsoft.com/office/officeart/2005/8/layout/pList2"/>
    <dgm:cxn modelId="{7666F5D5-B3DF-44E9-927C-6F812784F5B0}" type="presOf" srcId="{685CE7DC-FCA5-4ADD-ADA6-53774AFC10A2}" destId="{7CDBDBAA-D616-4A31-B427-813AB86507F3}" srcOrd="0" destOrd="0" presId="urn:microsoft.com/office/officeart/2005/8/layout/pList2"/>
    <dgm:cxn modelId="{DD4323DC-6E06-4C1A-BDEF-0C9D11E53798}" type="presOf" srcId="{77C16718-9852-4978-AB34-D2415080A7DF}" destId="{E22E80F2-967F-4444-A5EA-EE3F16F58B21}" srcOrd="0" destOrd="0" presId="urn:microsoft.com/office/officeart/2005/8/layout/pList2"/>
    <dgm:cxn modelId="{C676EBE2-B095-4DA0-906B-AF0ECF3AFDCE}" type="presOf" srcId="{523DA50D-B88D-40E8-BFE2-E27488945521}" destId="{213B0781-22FA-484C-BE35-EDE97AC973FD}" srcOrd="0" destOrd="0" presId="urn:microsoft.com/office/officeart/2005/8/layout/pList2"/>
    <dgm:cxn modelId="{BF3A31FA-EB15-45BD-83A3-1E797E63E8D9}" srcId="{56E3F660-2BF4-431A-AA75-3AE0C84E5D61}" destId="{779C4F71-04C8-45F2-B699-0A91AA4D12D5}" srcOrd="0" destOrd="0" parTransId="{55ABE53E-3F66-45C7-8579-32428BA114C8}" sibTransId="{523DA50D-B88D-40E8-BFE2-E27488945521}"/>
    <dgm:cxn modelId="{690D8136-2413-4CE1-8089-CCBA5FFEF351}" type="presParOf" srcId="{5E63DD03-3A11-4C3D-B4BA-9AED53FA39D7}" destId="{3A805E08-AC4E-46EB-94B2-CAB50FB7B9A2}" srcOrd="0" destOrd="0" presId="urn:microsoft.com/office/officeart/2005/8/layout/pList2"/>
    <dgm:cxn modelId="{AF1E7D6C-822D-4E21-8576-6002DAEA770C}" type="presParOf" srcId="{5E63DD03-3A11-4C3D-B4BA-9AED53FA39D7}" destId="{3EA63C7B-23C8-4270-9FED-BB063298E59F}" srcOrd="1" destOrd="0" presId="urn:microsoft.com/office/officeart/2005/8/layout/pList2"/>
    <dgm:cxn modelId="{8CBC5D5F-77CB-4409-B4FA-114A0CFA0D5D}" type="presParOf" srcId="{3EA63C7B-23C8-4270-9FED-BB063298E59F}" destId="{56B4E3E3-B734-4431-B66E-EAFA217ED855}" srcOrd="0" destOrd="0" presId="urn:microsoft.com/office/officeart/2005/8/layout/pList2"/>
    <dgm:cxn modelId="{2711D3BD-D9E4-4204-92EC-57076DB4985D}" type="presParOf" srcId="{56B4E3E3-B734-4431-B66E-EAFA217ED855}" destId="{18C0F56F-4566-45CD-A1B4-1FCEBB0B39F8}" srcOrd="0" destOrd="0" presId="urn:microsoft.com/office/officeart/2005/8/layout/pList2"/>
    <dgm:cxn modelId="{B5EFD04E-CE3E-4A22-A42A-8324803FF728}" type="presParOf" srcId="{56B4E3E3-B734-4431-B66E-EAFA217ED855}" destId="{81E51D5B-ED70-41D4-9E2A-720AFDE09167}" srcOrd="1" destOrd="0" presId="urn:microsoft.com/office/officeart/2005/8/layout/pList2"/>
    <dgm:cxn modelId="{FE660E64-0F34-42FB-8FF7-FFCC17AD1997}" type="presParOf" srcId="{56B4E3E3-B734-4431-B66E-EAFA217ED855}" destId="{BBE35656-A7B6-44F1-81D6-C9F2FDEFCC8E}" srcOrd="2" destOrd="0" presId="urn:microsoft.com/office/officeart/2005/8/layout/pList2"/>
    <dgm:cxn modelId="{357D1D82-CFFA-4BDE-9667-0024D0EA5B0C}" type="presParOf" srcId="{3EA63C7B-23C8-4270-9FED-BB063298E59F}" destId="{213B0781-22FA-484C-BE35-EDE97AC973FD}" srcOrd="1" destOrd="0" presId="urn:microsoft.com/office/officeart/2005/8/layout/pList2"/>
    <dgm:cxn modelId="{9CBF74E7-B269-4225-8B7D-92718EB70EEF}" type="presParOf" srcId="{3EA63C7B-23C8-4270-9FED-BB063298E59F}" destId="{63D9780D-BEDD-469C-8803-BE4C580C1E12}" srcOrd="2" destOrd="0" presId="urn:microsoft.com/office/officeart/2005/8/layout/pList2"/>
    <dgm:cxn modelId="{2F0D7A58-DD34-4C9D-99BB-040A55AC3F2F}" type="presParOf" srcId="{63D9780D-BEDD-469C-8803-BE4C580C1E12}" destId="{DF5DAFF3-2B47-4C66-9223-E9EF1750F8D5}" srcOrd="0" destOrd="0" presId="urn:microsoft.com/office/officeart/2005/8/layout/pList2"/>
    <dgm:cxn modelId="{BC8107DE-5326-4804-A671-39567C1F49A5}" type="presParOf" srcId="{63D9780D-BEDD-469C-8803-BE4C580C1E12}" destId="{CBD265CA-C0CA-42EB-9FCD-878BF10696B4}" srcOrd="1" destOrd="0" presId="urn:microsoft.com/office/officeart/2005/8/layout/pList2"/>
    <dgm:cxn modelId="{1D252B9C-7A8F-4296-B9A9-44064B8A4FC1}" type="presParOf" srcId="{63D9780D-BEDD-469C-8803-BE4C580C1E12}" destId="{4C56E363-D064-417F-8369-EB2242DDFA41}" srcOrd="2" destOrd="0" presId="urn:microsoft.com/office/officeart/2005/8/layout/pList2"/>
    <dgm:cxn modelId="{978488F2-336B-4687-9072-3721E36921D9}" type="presParOf" srcId="{3EA63C7B-23C8-4270-9FED-BB063298E59F}" destId="{7CDBDBAA-D616-4A31-B427-813AB86507F3}" srcOrd="3" destOrd="0" presId="urn:microsoft.com/office/officeart/2005/8/layout/pList2"/>
    <dgm:cxn modelId="{6916BC97-70DF-4742-A6D5-403CED9BD1D2}" type="presParOf" srcId="{3EA63C7B-23C8-4270-9FED-BB063298E59F}" destId="{CA65B21E-AEA0-4CFE-B61D-6BF8ACE3804D}" srcOrd="4" destOrd="0" presId="urn:microsoft.com/office/officeart/2005/8/layout/pList2"/>
    <dgm:cxn modelId="{B096D2FF-9FA0-4E16-B5BD-3191F68AC3F9}" type="presParOf" srcId="{CA65B21E-AEA0-4CFE-B61D-6BF8ACE3804D}" destId="{E22E80F2-967F-4444-A5EA-EE3F16F58B21}" srcOrd="0" destOrd="0" presId="urn:microsoft.com/office/officeart/2005/8/layout/pList2"/>
    <dgm:cxn modelId="{D3F9316F-20BB-449B-BA60-DC1D58F21DE9}" type="presParOf" srcId="{CA65B21E-AEA0-4CFE-B61D-6BF8ACE3804D}" destId="{893479C6-BFC8-46C9-8970-E14A58ACFE2D}" srcOrd="1" destOrd="0" presId="urn:microsoft.com/office/officeart/2005/8/layout/pList2"/>
    <dgm:cxn modelId="{51B0923C-C824-49FF-9D89-A6432B1C77A7}" type="presParOf" srcId="{CA65B21E-AEA0-4CFE-B61D-6BF8ACE3804D}" destId="{342AB483-70BD-4E63-AB71-F1879D41F369}" srcOrd="2" destOrd="0" presId="urn:microsoft.com/office/officeart/2005/8/layout/pList2"/>
    <dgm:cxn modelId="{45EB6907-9C7A-4287-829E-55EFAFB74CAB}" type="presParOf" srcId="{3EA63C7B-23C8-4270-9FED-BB063298E59F}" destId="{398D39B0-78F5-4EF7-A2C8-213E829810E1}" srcOrd="5" destOrd="0" presId="urn:microsoft.com/office/officeart/2005/8/layout/pList2"/>
    <dgm:cxn modelId="{21A25F3B-1E89-424B-9721-806C9CBA528C}" type="presParOf" srcId="{3EA63C7B-23C8-4270-9FED-BB063298E59F}" destId="{EBCAD947-D7C3-4571-B555-55EA985E6E9B}" srcOrd="6" destOrd="0" presId="urn:microsoft.com/office/officeart/2005/8/layout/pList2"/>
    <dgm:cxn modelId="{1A490F52-D029-4D30-8275-CFAE1D88928F}" type="presParOf" srcId="{EBCAD947-D7C3-4571-B555-55EA985E6E9B}" destId="{EC759BA2-AF7F-40BA-9E4E-36DF11099F71}" srcOrd="0" destOrd="0" presId="urn:microsoft.com/office/officeart/2005/8/layout/pList2"/>
    <dgm:cxn modelId="{F94B7973-401E-4C83-9E64-71D2A41754F9}" type="presParOf" srcId="{EBCAD947-D7C3-4571-B555-55EA985E6E9B}" destId="{38BBC85C-8A4C-46F6-AED5-CF57E29A85E4}" srcOrd="1" destOrd="0" presId="urn:microsoft.com/office/officeart/2005/8/layout/pList2"/>
    <dgm:cxn modelId="{DACA881D-D1A9-4383-98D8-19C23781DA19}" type="presParOf" srcId="{EBCAD947-D7C3-4571-B555-55EA985E6E9B}" destId="{399E51A9-BA7A-4670-B153-85A78C5FC7F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6E3F660-2BF4-431A-AA75-3AE0C84E5D61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DDF7019-270B-4EFF-831D-DA3893B57BB5}">
      <dgm:prSet phldrT="[Texte]"/>
      <dgm:spPr/>
      <dgm:t>
        <a:bodyPr/>
        <a:lstStyle/>
        <a:p>
          <a:r>
            <a:rPr lang="fr-FR" dirty="0"/>
            <a:t>GitHub</a:t>
          </a:r>
        </a:p>
      </dgm:t>
    </dgm:pt>
    <dgm:pt modelId="{7AA45428-8B61-44A5-A6F6-F029CF6DF65A}" type="parTrans" cxnId="{F271B67A-F616-4264-9126-1A79B787999E}">
      <dgm:prSet/>
      <dgm:spPr/>
      <dgm:t>
        <a:bodyPr/>
        <a:lstStyle/>
        <a:p>
          <a:endParaRPr lang="fr-FR"/>
        </a:p>
      </dgm:t>
    </dgm:pt>
    <dgm:pt modelId="{685CE7DC-FCA5-4ADD-ADA6-53774AFC10A2}" type="sibTrans" cxnId="{F271B67A-F616-4264-9126-1A79B787999E}">
      <dgm:prSet/>
      <dgm:spPr/>
      <dgm:t>
        <a:bodyPr/>
        <a:lstStyle/>
        <a:p>
          <a:endParaRPr lang="fr-FR"/>
        </a:p>
      </dgm:t>
    </dgm:pt>
    <dgm:pt modelId="{77C16718-9852-4978-AB34-D2415080A7DF}">
      <dgm:prSet phldrT="[Texte]"/>
      <dgm:spPr/>
      <dgm:t>
        <a:bodyPr/>
        <a:lstStyle/>
        <a:p>
          <a:r>
            <a:rPr lang="fr-FR" dirty="0"/>
            <a:t>phpMyAdmin</a:t>
          </a:r>
        </a:p>
      </dgm:t>
    </dgm:pt>
    <dgm:pt modelId="{6C1DFD5F-A9AC-45EB-B487-7F6E634DBB3A}" type="parTrans" cxnId="{B72B922A-47AD-4859-BE1C-7ADCBF194A6A}">
      <dgm:prSet/>
      <dgm:spPr/>
      <dgm:t>
        <a:bodyPr/>
        <a:lstStyle/>
        <a:p>
          <a:endParaRPr lang="fr-FR"/>
        </a:p>
      </dgm:t>
    </dgm:pt>
    <dgm:pt modelId="{A06CC3B2-55FE-49D7-8F77-77746B82DD30}" type="sibTrans" cxnId="{B72B922A-47AD-4859-BE1C-7ADCBF194A6A}">
      <dgm:prSet/>
      <dgm:spPr/>
      <dgm:t>
        <a:bodyPr/>
        <a:lstStyle/>
        <a:p>
          <a:endParaRPr lang="fr-FR"/>
        </a:p>
      </dgm:t>
    </dgm:pt>
    <dgm:pt modelId="{5D264FD3-5B4B-45D1-AFAD-90F4B6F94C70}">
      <dgm:prSet phldrT="[Texte]"/>
      <dgm:spPr/>
      <dgm:t>
        <a:bodyPr/>
        <a:lstStyle/>
        <a:p>
          <a:r>
            <a:rPr lang="fr-FR"/>
            <a:t>Visual Studio Code</a:t>
          </a:r>
          <a:endParaRPr lang="fr-FR" dirty="0"/>
        </a:p>
      </dgm:t>
    </dgm:pt>
    <dgm:pt modelId="{F0581BF3-1799-418B-8CC8-3075CEAE6E51}" type="parTrans" cxnId="{4D20B787-20D3-4DC5-8B38-9B793C7A0F0C}">
      <dgm:prSet/>
      <dgm:spPr/>
      <dgm:t>
        <a:bodyPr/>
        <a:lstStyle/>
        <a:p>
          <a:endParaRPr lang="fr-FR"/>
        </a:p>
      </dgm:t>
    </dgm:pt>
    <dgm:pt modelId="{DEA4C2FB-46DE-4C79-AAB3-6660AE1D6F09}" type="sibTrans" cxnId="{4D20B787-20D3-4DC5-8B38-9B793C7A0F0C}">
      <dgm:prSet/>
      <dgm:spPr/>
      <dgm:t>
        <a:bodyPr/>
        <a:lstStyle/>
        <a:p>
          <a:endParaRPr lang="fr-FR"/>
        </a:p>
      </dgm:t>
    </dgm:pt>
    <dgm:pt modelId="{5E63DD03-3A11-4C3D-B4BA-9AED53FA39D7}" type="pres">
      <dgm:prSet presAssocID="{56E3F660-2BF4-431A-AA75-3AE0C84E5D61}" presName="Name0" presStyleCnt="0">
        <dgm:presLayoutVars>
          <dgm:dir/>
          <dgm:resizeHandles val="exact"/>
        </dgm:presLayoutVars>
      </dgm:prSet>
      <dgm:spPr/>
    </dgm:pt>
    <dgm:pt modelId="{3A805E08-AC4E-46EB-94B2-CAB50FB7B9A2}" type="pres">
      <dgm:prSet presAssocID="{56E3F660-2BF4-431A-AA75-3AE0C84E5D61}" presName="bkgdShp" presStyleLbl="alignAccFollowNode1" presStyleIdx="0" presStyleCnt="1" custScaleY="180316" custLinFactNeighborY="18886"/>
      <dgm:spPr/>
    </dgm:pt>
    <dgm:pt modelId="{3EA63C7B-23C8-4270-9FED-BB063298E59F}" type="pres">
      <dgm:prSet presAssocID="{56E3F660-2BF4-431A-AA75-3AE0C84E5D61}" presName="linComp" presStyleCnt="0"/>
      <dgm:spPr/>
    </dgm:pt>
    <dgm:pt modelId="{63D9780D-BEDD-469C-8803-BE4C580C1E12}" type="pres">
      <dgm:prSet presAssocID="{5DDF7019-270B-4EFF-831D-DA3893B57BB5}" presName="compNode" presStyleCnt="0"/>
      <dgm:spPr/>
    </dgm:pt>
    <dgm:pt modelId="{DF5DAFF3-2B47-4C66-9223-E9EF1750F8D5}" type="pres">
      <dgm:prSet presAssocID="{5DDF7019-270B-4EFF-831D-DA3893B57BB5}" presName="node" presStyleLbl="node1" presStyleIdx="0" presStyleCnt="3" custScaleY="49813">
        <dgm:presLayoutVars>
          <dgm:bulletEnabled val="1"/>
        </dgm:presLayoutVars>
      </dgm:prSet>
      <dgm:spPr/>
    </dgm:pt>
    <dgm:pt modelId="{CBD265CA-C0CA-42EB-9FCD-878BF10696B4}" type="pres">
      <dgm:prSet presAssocID="{5DDF7019-270B-4EFF-831D-DA3893B57BB5}" presName="invisiNode" presStyleLbl="node1" presStyleIdx="0" presStyleCnt="3"/>
      <dgm:spPr/>
    </dgm:pt>
    <dgm:pt modelId="{4C56E363-D064-417F-8369-EB2242DDFA41}" type="pres">
      <dgm:prSet presAssocID="{5DDF7019-270B-4EFF-831D-DA3893B57BB5}" presName="imagNode" presStyleLbl="fgImgPlace1" presStyleIdx="0" presStyleCnt="3" custScaleY="207468" custLinFactNeighborY="-1136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CDBDBAA-D616-4A31-B427-813AB86507F3}" type="pres">
      <dgm:prSet presAssocID="{685CE7DC-FCA5-4ADD-ADA6-53774AFC10A2}" presName="sibTrans" presStyleLbl="sibTrans2D1" presStyleIdx="0" presStyleCnt="0"/>
      <dgm:spPr/>
    </dgm:pt>
    <dgm:pt modelId="{CA65B21E-AEA0-4CFE-B61D-6BF8ACE3804D}" type="pres">
      <dgm:prSet presAssocID="{77C16718-9852-4978-AB34-D2415080A7DF}" presName="compNode" presStyleCnt="0"/>
      <dgm:spPr/>
    </dgm:pt>
    <dgm:pt modelId="{E22E80F2-967F-4444-A5EA-EE3F16F58B21}" type="pres">
      <dgm:prSet presAssocID="{77C16718-9852-4978-AB34-D2415080A7DF}" presName="node" presStyleLbl="node1" presStyleIdx="1" presStyleCnt="3" custScaleY="49813">
        <dgm:presLayoutVars>
          <dgm:bulletEnabled val="1"/>
        </dgm:presLayoutVars>
      </dgm:prSet>
      <dgm:spPr/>
    </dgm:pt>
    <dgm:pt modelId="{893479C6-BFC8-46C9-8970-E14A58ACFE2D}" type="pres">
      <dgm:prSet presAssocID="{77C16718-9852-4978-AB34-D2415080A7DF}" presName="invisiNode" presStyleLbl="node1" presStyleIdx="1" presStyleCnt="3"/>
      <dgm:spPr/>
    </dgm:pt>
    <dgm:pt modelId="{342AB483-70BD-4E63-AB71-F1879D41F369}" type="pres">
      <dgm:prSet presAssocID="{77C16718-9852-4978-AB34-D2415080A7DF}" presName="imagNode" presStyleLbl="fgImgPlace1" presStyleIdx="1" presStyleCnt="3" custScaleY="207468" custLinFactNeighborY="-11367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398D39B0-78F5-4EF7-A2C8-213E829810E1}" type="pres">
      <dgm:prSet presAssocID="{A06CC3B2-55FE-49D7-8F77-77746B82DD30}" presName="sibTrans" presStyleLbl="sibTrans2D1" presStyleIdx="0" presStyleCnt="0"/>
      <dgm:spPr/>
    </dgm:pt>
    <dgm:pt modelId="{EBCAD947-D7C3-4571-B555-55EA985E6E9B}" type="pres">
      <dgm:prSet presAssocID="{5D264FD3-5B4B-45D1-AFAD-90F4B6F94C70}" presName="compNode" presStyleCnt="0"/>
      <dgm:spPr/>
    </dgm:pt>
    <dgm:pt modelId="{EC759BA2-AF7F-40BA-9E4E-36DF11099F71}" type="pres">
      <dgm:prSet presAssocID="{5D264FD3-5B4B-45D1-AFAD-90F4B6F94C70}" presName="node" presStyleLbl="node1" presStyleIdx="2" presStyleCnt="3" custScaleY="49813">
        <dgm:presLayoutVars>
          <dgm:bulletEnabled val="1"/>
        </dgm:presLayoutVars>
      </dgm:prSet>
      <dgm:spPr/>
    </dgm:pt>
    <dgm:pt modelId="{38BBC85C-8A4C-46F6-AED5-CF57E29A85E4}" type="pres">
      <dgm:prSet presAssocID="{5D264FD3-5B4B-45D1-AFAD-90F4B6F94C70}" presName="invisiNode" presStyleLbl="node1" presStyleIdx="2" presStyleCnt="3"/>
      <dgm:spPr/>
    </dgm:pt>
    <dgm:pt modelId="{399E51A9-BA7A-4670-B153-85A78C5FC7F6}" type="pres">
      <dgm:prSet presAssocID="{5D264FD3-5B4B-45D1-AFAD-90F4B6F94C70}" presName="imagNode" presStyleLbl="fgImgPlace1" presStyleIdx="2" presStyleCnt="3" custScaleY="207468" custLinFactNeighborY="-1136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</dgm:spPr>
    </dgm:pt>
  </dgm:ptLst>
  <dgm:cxnLst>
    <dgm:cxn modelId="{D847E400-D108-4B7A-AAEF-8CE29E2F2191}" type="presOf" srcId="{56E3F660-2BF4-431A-AA75-3AE0C84E5D61}" destId="{5E63DD03-3A11-4C3D-B4BA-9AED53FA39D7}" srcOrd="0" destOrd="0" presId="urn:microsoft.com/office/officeart/2005/8/layout/pList2"/>
    <dgm:cxn modelId="{81555912-A280-4276-A101-CDA72784D249}" type="presOf" srcId="{5D264FD3-5B4B-45D1-AFAD-90F4B6F94C70}" destId="{EC759BA2-AF7F-40BA-9E4E-36DF11099F71}" srcOrd="0" destOrd="0" presId="urn:microsoft.com/office/officeart/2005/8/layout/pList2"/>
    <dgm:cxn modelId="{B72B922A-47AD-4859-BE1C-7ADCBF194A6A}" srcId="{56E3F660-2BF4-431A-AA75-3AE0C84E5D61}" destId="{77C16718-9852-4978-AB34-D2415080A7DF}" srcOrd="1" destOrd="0" parTransId="{6C1DFD5F-A9AC-45EB-B487-7F6E634DBB3A}" sibTransId="{A06CC3B2-55FE-49D7-8F77-77746B82DD30}"/>
    <dgm:cxn modelId="{F271B67A-F616-4264-9126-1A79B787999E}" srcId="{56E3F660-2BF4-431A-AA75-3AE0C84E5D61}" destId="{5DDF7019-270B-4EFF-831D-DA3893B57BB5}" srcOrd="0" destOrd="0" parTransId="{7AA45428-8B61-44A5-A6F6-F029CF6DF65A}" sibTransId="{685CE7DC-FCA5-4ADD-ADA6-53774AFC10A2}"/>
    <dgm:cxn modelId="{18C31A86-F0D1-4B14-826F-10661D4251C9}" type="presOf" srcId="{5DDF7019-270B-4EFF-831D-DA3893B57BB5}" destId="{DF5DAFF3-2B47-4C66-9223-E9EF1750F8D5}" srcOrd="0" destOrd="0" presId="urn:microsoft.com/office/officeart/2005/8/layout/pList2"/>
    <dgm:cxn modelId="{4D20B787-20D3-4DC5-8B38-9B793C7A0F0C}" srcId="{56E3F660-2BF4-431A-AA75-3AE0C84E5D61}" destId="{5D264FD3-5B4B-45D1-AFAD-90F4B6F94C70}" srcOrd="2" destOrd="0" parTransId="{F0581BF3-1799-418B-8CC8-3075CEAE6E51}" sibTransId="{DEA4C2FB-46DE-4C79-AAB3-6660AE1D6F09}"/>
    <dgm:cxn modelId="{02E76BD2-4679-43E0-A148-F71C73E4FEB5}" type="presOf" srcId="{A06CC3B2-55FE-49D7-8F77-77746B82DD30}" destId="{398D39B0-78F5-4EF7-A2C8-213E829810E1}" srcOrd="0" destOrd="0" presId="urn:microsoft.com/office/officeart/2005/8/layout/pList2"/>
    <dgm:cxn modelId="{7666F5D5-B3DF-44E9-927C-6F812784F5B0}" type="presOf" srcId="{685CE7DC-FCA5-4ADD-ADA6-53774AFC10A2}" destId="{7CDBDBAA-D616-4A31-B427-813AB86507F3}" srcOrd="0" destOrd="0" presId="urn:microsoft.com/office/officeart/2005/8/layout/pList2"/>
    <dgm:cxn modelId="{DD4323DC-6E06-4C1A-BDEF-0C9D11E53798}" type="presOf" srcId="{77C16718-9852-4978-AB34-D2415080A7DF}" destId="{E22E80F2-967F-4444-A5EA-EE3F16F58B21}" srcOrd="0" destOrd="0" presId="urn:microsoft.com/office/officeart/2005/8/layout/pList2"/>
    <dgm:cxn modelId="{690D8136-2413-4CE1-8089-CCBA5FFEF351}" type="presParOf" srcId="{5E63DD03-3A11-4C3D-B4BA-9AED53FA39D7}" destId="{3A805E08-AC4E-46EB-94B2-CAB50FB7B9A2}" srcOrd="0" destOrd="0" presId="urn:microsoft.com/office/officeart/2005/8/layout/pList2"/>
    <dgm:cxn modelId="{AF1E7D6C-822D-4E21-8576-6002DAEA770C}" type="presParOf" srcId="{5E63DD03-3A11-4C3D-B4BA-9AED53FA39D7}" destId="{3EA63C7B-23C8-4270-9FED-BB063298E59F}" srcOrd="1" destOrd="0" presId="urn:microsoft.com/office/officeart/2005/8/layout/pList2"/>
    <dgm:cxn modelId="{9CBF74E7-B269-4225-8B7D-92718EB70EEF}" type="presParOf" srcId="{3EA63C7B-23C8-4270-9FED-BB063298E59F}" destId="{63D9780D-BEDD-469C-8803-BE4C580C1E12}" srcOrd="0" destOrd="0" presId="urn:microsoft.com/office/officeart/2005/8/layout/pList2"/>
    <dgm:cxn modelId="{2F0D7A58-DD34-4C9D-99BB-040A55AC3F2F}" type="presParOf" srcId="{63D9780D-BEDD-469C-8803-BE4C580C1E12}" destId="{DF5DAFF3-2B47-4C66-9223-E9EF1750F8D5}" srcOrd="0" destOrd="0" presId="urn:microsoft.com/office/officeart/2005/8/layout/pList2"/>
    <dgm:cxn modelId="{BC8107DE-5326-4804-A671-39567C1F49A5}" type="presParOf" srcId="{63D9780D-BEDD-469C-8803-BE4C580C1E12}" destId="{CBD265CA-C0CA-42EB-9FCD-878BF10696B4}" srcOrd="1" destOrd="0" presId="urn:microsoft.com/office/officeart/2005/8/layout/pList2"/>
    <dgm:cxn modelId="{1D252B9C-7A8F-4296-B9A9-44064B8A4FC1}" type="presParOf" srcId="{63D9780D-BEDD-469C-8803-BE4C580C1E12}" destId="{4C56E363-D064-417F-8369-EB2242DDFA41}" srcOrd="2" destOrd="0" presId="urn:microsoft.com/office/officeart/2005/8/layout/pList2"/>
    <dgm:cxn modelId="{978488F2-336B-4687-9072-3721E36921D9}" type="presParOf" srcId="{3EA63C7B-23C8-4270-9FED-BB063298E59F}" destId="{7CDBDBAA-D616-4A31-B427-813AB86507F3}" srcOrd="1" destOrd="0" presId="urn:microsoft.com/office/officeart/2005/8/layout/pList2"/>
    <dgm:cxn modelId="{6916BC97-70DF-4742-A6D5-403CED9BD1D2}" type="presParOf" srcId="{3EA63C7B-23C8-4270-9FED-BB063298E59F}" destId="{CA65B21E-AEA0-4CFE-B61D-6BF8ACE3804D}" srcOrd="2" destOrd="0" presId="urn:microsoft.com/office/officeart/2005/8/layout/pList2"/>
    <dgm:cxn modelId="{B096D2FF-9FA0-4E16-B5BD-3191F68AC3F9}" type="presParOf" srcId="{CA65B21E-AEA0-4CFE-B61D-6BF8ACE3804D}" destId="{E22E80F2-967F-4444-A5EA-EE3F16F58B21}" srcOrd="0" destOrd="0" presId="urn:microsoft.com/office/officeart/2005/8/layout/pList2"/>
    <dgm:cxn modelId="{D3F9316F-20BB-449B-BA60-DC1D58F21DE9}" type="presParOf" srcId="{CA65B21E-AEA0-4CFE-B61D-6BF8ACE3804D}" destId="{893479C6-BFC8-46C9-8970-E14A58ACFE2D}" srcOrd="1" destOrd="0" presId="urn:microsoft.com/office/officeart/2005/8/layout/pList2"/>
    <dgm:cxn modelId="{51B0923C-C824-49FF-9D89-A6432B1C77A7}" type="presParOf" srcId="{CA65B21E-AEA0-4CFE-B61D-6BF8ACE3804D}" destId="{342AB483-70BD-4E63-AB71-F1879D41F369}" srcOrd="2" destOrd="0" presId="urn:microsoft.com/office/officeart/2005/8/layout/pList2"/>
    <dgm:cxn modelId="{45EB6907-9C7A-4287-829E-55EFAFB74CAB}" type="presParOf" srcId="{3EA63C7B-23C8-4270-9FED-BB063298E59F}" destId="{398D39B0-78F5-4EF7-A2C8-213E829810E1}" srcOrd="3" destOrd="0" presId="urn:microsoft.com/office/officeart/2005/8/layout/pList2"/>
    <dgm:cxn modelId="{21A25F3B-1E89-424B-9721-806C9CBA528C}" type="presParOf" srcId="{3EA63C7B-23C8-4270-9FED-BB063298E59F}" destId="{EBCAD947-D7C3-4571-B555-55EA985E6E9B}" srcOrd="4" destOrd="0" presId="urn:microsoft.com/office/officeart/2005/8/layout/pList2"/>
    <dgm:cxn modelId="{1A490F52-D029-4D30-8275-CFAE1D88928F}" type="presParOf" srcId="{EBCAD947-D7C3-4571-B555-55EA985E6E9B}" destId="{EC759BA2-AF7F-40BA-9E4E-36DF11099F71}" srcOrd="0" destOrd="0" presId="urn:microsoft.com/office/officeart/2005/8/layout/pList2"/>
    <dgm:cxn modelId="{F94B7973-401E-4C83-9E64-71D2A41754F9}" type="presParOf" srcId="{EBCAD947-D7C3-4571-B555-55EA985E6E9B}" destId="{38BBC85C-8A4C-46F6-AED5-CF57E29A85E4}" srcOrd="1" destOrd="0" presId="urn:microsoft.com/office/officeart/2005/8/layout/pList2"/>
    <dgm:cxn modelId="{DACA881D-D1A9-4383-98D8-19C23781DA19}" type="presParOf" srcId="{EBCAD947-D7C3-4571-B555-55EA985E6E9B}" destId="{399E51A9-BA7A-4670-B153-85A78C5FC7F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843FD34-0D27-40E4-B826-3F284499AF5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03739-9B08-4E01-9BA7-F850EA1F7329}">
      <dgm:prSet/>
      <dgm:spPr/>
      <dgm:t>
        <a:bodyPr/>
        <a:lstStyle/>
        <a:p>
          <a:r>
            <a:rPr lang="fr-FR"/>
            <a:t>Page nécessaire au fonctionnement d’une e-boutique</a:t>
          </a:r>
        </a:p>
      </dgm:t>
    </dgm:pt>
    <dgm:pt modelId="{605D4EC5-79AD-412E-B5D9-C525065BFC27}" type="parTrans" cxnId="{49E855BD-902F-44FF-AB3D-B8843BE297FB}">
      <dgm:prSet/>
      <dgm:spPr/>
      <dgm:t>
        <a:bodyPr/>
        <a:lstStyle/>
        <a:p>
          <a:endParaRPr lang="fr-FR"/>
        </a:p>
      </dgm:t>
    </dgm:pt>
    <dgm:pt modelId="{26CD347F-27BA-4808-87FC-9A72C7C9A8E5}" type="sibTrans" cxnId="{49E855BD-902F-44FF-AB3D-B8843BE297FB}">
      <dgm:prSet/>
      <dgm:spPr/>
      <dgm:t>
        <a:bodyPr/>
        <a:lstStyle/>
        <a:p>
          <a:endParaRPr lang="fr-FR"/>
        </a:p>
      </dgm:t>
    </dgm:pt>
    <dgm:pt modelId="{384C2294-D038-4130-A54C-98E8EA2DEB29}">
      <dgm:prSet/>
      <dgm:spPr/>
      <dgm:t>
        <a:bodyPr/>
        <a:lstStyle/>
        <a:p>
          <a:r>
            <a:rPr lang="fr-FR" dirty="0"/>
            <a:t>Permettre création d’une commande / devis</a:t>
          </a:r>
        </a:p>
      </dgm:t>
    </dgm:pt>
    <dgm:pt modelId="{283B1C19-1836-484A-AC01-DAAEC2D1021E}" type="parTrans" cxnId="{0146C9DC-70C7-46CF-ABB2-943E232B163D}">
      <dgm:prSet/>
      <dgm:spPr/>
      <dgm:t>
        <a:bodyPr/>
        <a:lstStyle/>
        <a:p>
          <a:endParaRPr lang="fr-FR"/>
        </a:p>
      </dgm:t>
    </dgm:pt>
    <dgm:pt modelId="{11DC0F83-8E40-4ED4-A784-BF9DC1FAFFAF}" type="sibTrans" cxnId="{0146C9DC-70C7-46CF-ABB2-943E232B163D}">
      <dgm:prSet/>
      <dgm:spPr/>
      <dgm:t>
        <a:bodyPr/>
        <a:lstStyle/>
        <a:p>
          <a:endParaRPr lang="fr-FR"/>
        </a:p>
      </dgm:t>
    </dgm:pt>
    <dgm:pt modelId="{90266A9B-F2F1-40A8-BA29-1A315A3ECE99}">
      <dgm:prSet/>
      <dgm:spPr/>
      <dgm:t>
        <a:bodyPr/>
        <a:lstStyle/>
        <a:p>
          <a:r>
            <a:rPr lang="fr-FR"/>
            <a:t>Ajout d’un produit</a:t>
          </a:r>
        </a:p>
      </dgm:t>
    </dgm:pt>
    <dgm:pt modelId="{B90A0D44-FC0E-4561-92BF-31697C5047A8}" type="parTrans" cxnId="{C2472711-D726-4D26-9ABA-26FF7C93F56E}">
      <dgm:prSet/>
      <dgm:spPr/>
      <dgm:t>
        <a:bodyPr/>
        <a:lstStyle/>
        <a:p>
          <a:endParaRPr lang="fr-FR"/>
        </a:p>
      </dgm:t>
    </dgm:pt>
    <dgm:pt modelId="{957D044C-6859-4E44-86C8-0D803E5A35A4}" type="sibTrans" cxnId="{C2472711-D726-4D26-9ABA-26FF7C93F56E}">
      <dgm:prSet/>
      <dgm:spPr/>
      <dgm:t>
        <a:bodyPr/>
        <a:lstStyle/>
        <a:p>
          <a:endParaRPr lang="fr-FR"/>
        </a:p>
      </dgm:t>
    </dgm:pt>
    <dgm:pt modelId="{97670E8D-5330-47C5-B948-BFAE49C01C68}">
      <dgm:prSet/>
      <dgm:spPr/>
      <dgm:t>
        <a:bodyPr/>
        <a:lstStyle/>
        <a:p>
          <a:r>
            <a:rPr lang="fr-FR"/>
            <a:t>Gestion des quantités (ajout, retrait, suppression)</a:t>
          </a:r>
        </a:p>
      </dgm:t>
    </dgm:pt>
    <dgm:pt modelId="{D52804C2-0906-4391-8987-3084EA253671}" type="parTrans" cxnId="{62DE03D9-A1F4-47FE-9042-F14B3660C60E}">
      <dgm:prSet/>
      <dgm:spPr/>
      <dgm:t>
        <a:bodyPr/>
        <a:lstStyle/>
        <a:p>
          <a:endParaRPr lang="fr-FR"/>
        </a:p>
      </dgm:t>
    </dgm:pt>
    <dgm:pt modelId="{BD1AE3AD-D85A-4584-BF23-D08E72DD3B09}" type="sibTrans" cxnId="{62DE03D9-A1F4-47FE-9042-F14B3660C60E}">
      <dgm:prSet/>
      <dgm:spPr/>
      <dgm:t>
        <a:bodyPr/>
        <a:lstStyle/>
        <a:p>
          <a:endParaRPr lang="fr-FR"/>
        </a:p>
      </dgm:t>
    </dgm:pt>
    <dgm:pt modelId="{4DB3C655-C204-4103-882A-D81E082E32DE}">
      <dgm:prSet/>
      <dgm:spPr/>
      <dgm:t>
        <a:bodyPr/>
        <a:lstStyle/>
        <a:p>
          <a:r>
            <a:rPr lang="fr-FR"/>
            <a:t>Calcul du prix de la commande</a:t>
          </a:r>
        </a:p>
      </dgm:t>
    </dgm:pt>
    <dgm:pt modelId="{B88A1EB0-0A3F-44F6-92CA-EAB41574188F}" type="parTrans" cxnId="{7364F2E4-57F0-4FBB-A859-1B2EE4A4A9B7}">
      <dgm:prSet/>
      <dgm:spPr/>
      <dgm:t>
        <a:bodyPr/>
        <a:lstStyle/>
        <a:p>
          <a:endParaRPr lang="fr-FR"/>
        </a:p>
      </dgm:t>
    </dgm:pt>
    <dgm:pt modelId="{CE20C60E-BF16-4811-914B-32D8B968313D}" type="sibTrans" cxnId="{7364F2E4-57F0-4FBB-A859-1B2EE4A4A9B7}">
      <dgm:prSet/>
      <dgm:spPr/>
      <dgm:t>
        <a:bodyPr/>
        <a:lstStyle/>
        <a:p>
          <a:endParaRPr lang="fr-FR"/>
        </a:p>
      </dgm:t>
    </dgm:pt>
    <dgm:pt modelId="{682BE4CA-BDCD-472F-83D5-6CB82D4DA4DA}" type="pres">
      <dgm:prSet presAssocID="{B843FD34-0D27-40E4-B826-3F284499AF50}" presName="vert0" presStyleCnt="0">
        <dgm:presLayoutVars>
          <dgm:dir/>
          <dgm:animOne val="branch"/>
          <dgm:animLvl val="lvl"/>
        </dgm:presLayoutVars>
      </dgm:prSet>
      <dgm:spPr/>
    </dgm:pt>
    <dgm:pt modelId="{2268E4F4-06C0-4943-90BF-F92EF15E4F8F}" type="pres">
      <dgm:prSet presAssocID="{FBA03739-9B08-4E01-9BA7-F850EA1F7329}" presName="thickLine" presStyleLbl="alignNode1" presStyleIdx="0" presStyleCnt="5"/>
      <dgm:spPr/>
    </dgm:pt>
    <dgm:pt modelId="{04AD2E15-ACF3-403C-9D93-7912ED9A0547}" type="pres">
      <dgm:prSet presAssocID="{FBA03739-9B08-4E01-9BA7-F850EA1F7329}" presName="horz1" presStyleCnt="0"/>
      <dgm:spPr/>
    </dgm:pt>
    <dgm:pt modelId="{DCA0FCA8-726C-4866-B35A-EC283A7B1AF2}" type="pres">
      <dgm:prSet presAssocID="{FBA03739-9B08-4E01-9BA7-F850EA1F7329}" presName="tx1" presStyleLbl="revTx" presStyleIdx="0" presStyleCnt="5" custLinFactNeighborX="-318"/>
      <dgm:spPr/>
    </dgm:pt>
    <dgm:pt modelId="{87A58149-6C70-4C3E-B682-F1CAAB0E2AA0}" type="pres">
      <dgm:prSet presAssocID="{FBA03739-9B08-4E01-9BA7-F850EA1F7329}" presName="vert1" presStyleCnt="0"/>
      <dgm:spPr/>
    </dgm:pt>
    <dgm:pt modelId="{2140DFF8-0132-4273-B5ED-53B46403EEFE}" type="pres">
      <dgm:prSet presAssocID="{384C2294-D038-4130-A54C-98E8EA2DEB29}" presName="thickLine" presStyleLbl="alignNode1" presStyleIdx="1" presStyleCnt="5"/>
      <dgm:spPr/>
    </dgm:pt>
    <dgm:pt modelId="{17D1E8FF-6B44-4F8F-B163-B065D1891830}" type="pres">
      <dgm:prSet presAssocID="{384C2294-D038-4130-A54C-98E8EA2DEB29}" presName="horz1" presStyleCnt="0"/>
      <dgm:spPr/>
    </dgm:pt>
    <dgm:pt modelId="{0BBB0B61-8DC4-4F95-BB43-9814A1730B66}" type="pres">
      <dgm:prSet presAssocID="{384C2294-D038-4130-A54C-98E8EA2DEB29}" presName="tx1" presStyleLbl="revTx" presStyleIdx="1" presStyleCnt="5"/>
      <dgm:spPr/>
    </dgm:pt>
    <dgm:pt modelId="{9BD07A98-303B-47F9-8EAE-B99FCCE2B3DE}" type="pres">
      <dgm:prSet presAssocID="{384C2294-D038-4130-A54C-98E8EA2DEB29}" presName="vert1" presStyleCnt="0"/>
      <dgm:spPr/>
    </dgm:pt>
    <dgm:pt modelId="{7E0F2096-E756-435D-BA29-9F3AC90299BF}" type="pres">
      <dgm:prSet presAssocID="{90266A9B-F2F1-40A8-BA29-1A315A3ECE99}" presName="thickLine" presStyleLbl="alignNode1" presStyleIdx="2" presStyleCnt="5"/>
      <dgm:spPr/>
    </dgm:pt>
    <dgm:pt modelId="{30DA9D56-3965-43EC-A4B8-3A97363C2087}" type="pres">
      <dgm:prSet presAssocID="{90266A9B-F2F1-40A8-BA29-1A315A3ECE99}" presName="horz1" presStyleCnt="0"/>
      <dgm:spPr/>
    </dgm:pt>
    <dgm:pt modelId="{1E4004BB-0E06-4B74-AD16-E5FCC7A24CCC}" type="pres">
      <dgm:prSet presAssocID="{90266A9B-F2F1-40A8-BA29-1A315A3ECE99}" presName="tx1" presStyleLbl="revTx" presStyleIdx="2" presStyleCnt="5"/>
      <dgm:spPr/>
    </dgm:pt>
    <dgm:pt modelId="{3FC77D7C-F989-4878-8CDD-DF91812C80F5}" type="pres">
      <dgm:prSet presAssocID="{90266A9B-F2F1-40A8-BA29-1A315A3ECE99}" presName="vert1" presStyleCnt="0"/>
      <dgm:spPr/>
    </dgm:pt>
    <dgm:pt modelId="{CAFA9451-477E-41AF-B405-428764BDDC5F}" type="pres">
      <dgm:prSet presAssocID="{97670E8D-5330-47C5-B948-BFAE49C01C68}" presName="thickLine" presStyleLbl="alignNode1" presStyleIdx="3" presStyleCnt="5"/>
      <dgm:spPr/>
    </dgm:pt>
    <dgm:pt modelId="{9D14D3A3-09A0-4EDB-A485-90FD9FC7840E}" type="pres">
      <dgm:prSet presAssocID="{97670E8D-5330-47C5-B948-BFAE49C01C68}" presName="horz1" presStyleCnt="0"/>
      <dgm:spPr/>
    </dgm:pt>
    <dgm:pt modelId="{DD143308-3F5E-49FA-8639-0BDC20C94C20}" type="pres">
      <dgm:prSet presAssocID="{97670E8D-5330-47C5-B948-BFAE49C01C68}" presName="tx1" presStyleLbl="revTx" presStyleIdx="3" presStyleCnt="5"/>
      <dgm:spPr/>
    </dgm:pt>
    <dgm:pt modelId="{57BD6CDC-FF94-4443-B544-CA0800E3DF9F}" type="pres">
      <dgm:prSet presAssocID="{97670E8D-5330-47C5-B948-BFAE49C01C68}" presName="vert1" presStyleCnt="0"/>
      <dgm:spPr/>
    </dgm:pt>
    <dgm:pt modelId="{E313260D-7B87-47EB-B5AD-51B4CA59CE64}" type="pres">
      <dgm:prSet presAssocID="{4DB3C655-C204-4103-882A-D81E082E32DE}" presName="thickLine" presStyleLbl="alignNode1" presStyleIdx="4" presStyleCnt="5"/>
      <dgm:spPr/>
    </dgm:pt>
    <dgm:pt modelId="{E5A91B5C-BA1A-4DA9-9508-5F381B676DDF}" type="pres">
      <dgm:prSet presAssocID="{4DB3C655-C204-4103-882A-D81E082E32DE}" presName="horz1" presStyleCnt="0"/>
      <dgm:spPr/>
    </dgm:pt>
    <dgm:pt modelId="{377F1682-9803-445D-A887-39EEF3E00463}" type="pres">
      <dgm:prSet presAssocID="{4DB3C655-C204-4103-882A-D81E082E32DE}" presName="tx1" presStyleLbl="revTx" presStyleIdx="4" presStyleCnt="5"/>
      <dgm:spPr/>
    </dgm:pt>
    <dgm:pt modelId="{E5DC0567-6B1B-4765-A521-2466BA7C014A}" type="pres">
      <dgm:prSet presAssocID="{4DB3C655-C204-4103-882A-D81E082E32DE}" presName="vert1" presStyleCnt="0"/>
      <dgm:spPr/>
    </dgm:pt>
  </dgm:ptLst>
  <dgm:cxnLst>
    <dgm:cxn modelId="{C3648602-B834-4A8C-A4EB-61A2A9FEEDE7}" type="presOf" srcId="{97670E8D-5330-47C5-B948-BFAE49C01C68}" destId="{DD143308-3F5E-49FA-8639-0BDC20C94C20}" srcOrd="0" destOrd="0" presId="urn:microsoft.com/office/officeart/2008/layout/LinedList"/>
    <dgm:cxn modelId="{C2472711-D726-4D26-9ABA-26FF7C93F56E}" srcId="{B843FD34-0D27-40E4-B826-3F284499AF50}" destId="{90266A9B-F2F1-40A8-BA29-1A315A3ECE99}" srcOrd="2" destOrd="0" parTransId="{B90A0D44-FC0E-4561-92BF-31697C5047A8}" sibTransId="{957D044C-6859-4E44-86C8-0D803E5A35A4}"/>
    <dgm:cxn modelId="{E8909449-17D2-41FD-BE30-8DE8526124B8}" type="presOf" srcId="{FBA03739-9B08-4E01-9BA7-F850EA1F7329}" destId="{DCA0FCA8-726C-4866-B35A-EC283A7B1AF2}" srcOrd="0" destOrd="0" presId="urn:microsoft.com/office/officeart/2008/layout/LinedList"/>
    <dgm:cxn modelId="{F47FC151-8B1A-42F9-945C-55D3149BC230}" type="presOf" srcId="{B843FD34-0D27-40E4-B826-3F284499AF50}" destId="{682BE4CA-BDCD-472F-83D5-6CB82D4DA4DA}" srcOrd="0" destOrd="0" presId="urn:microsoft.com/office/officeart/2008/layout/LinedList"/>
    <dgm:cxn modelId="{A42B3C55-94CC-438E-AAF3-4293F992B8FD}" type="presOf" srcId="{4DB3C655-C204-4103-882A-D81E082E32DE}" destId="{377F1682-9803-445D-A887-39EEF3E00463}" srcOrd="0" destOrd="0" presId="urn:microsoft.com/office/officeart/2008/layout/LinedList"/>
    <dgm:cxn modelId="{3104E49B-2AB0-4D73-ADEC-3EE014E79D0D}" type="presOf" srcId="{384C2294-D038-4130-A54C-98E8EA2DEB29}" destId="{0BBB0B61-8DC4-4F95-BB43-9814A1730B66}" srcOrd="0" destOrd="0" presId="urn:microsoft.com/office/officeart/2008/layout/LinedList"/>
    <dgm:cxn modelId="{49E855BD-902F-44FF-AB3D-B8843BE297FB}" srcId="{B843FD34-0D27-40E4-B826-3F284499AF50}" destId="{FBA03739-9B08-4E01-9BA7-F850EA1F7329}" srcOrd="0" destOrd="0" parTransId="{605D4EC5-79AD-412E-B5D9-C525065BFC27}" sibTransId="{26CD347F-27BA-4808-87FC-9A72C7C9A8E5}"/>
    <dgm:cxn modelId="{62DE03D9-A1F4-47FE-9042-F14B3660C60E}" srcId="{B843FD34-0D27-40E4-B826-3F284499AF50}" destId="{97670E8D-5330-47C5-B948-BFAE49C01C68}" srcOrd="3" destOrd="0" parTransId="{D52804C2-0906-4391-8987-3084EA253671}" sibTransId="{BD1AE3AD-D85A-4584-BF23-D08E72DD3B09}"/>
    <dgm:cxn modelId="{0146C9DC-70C7-46CF-ABB2-943E232B163D}" srcId="{B843FD34-0D27-40E4-B826-3F284499AF50}" destId="{384C2294-D038-4130-A54C-98E8EA2DEB29}" srcOrd="1" destOrd="0" parTransId="{283B1C19-1836-484A-AC01-DAAEC2D1021E}" sibTransId="{11DC0F83-8E40-4ED4-A784-BF9DC1FAFFAF}"/>
    <dgm:cxn modelId="{7364F2E4-57F0-4FBB-A859-1B2EE4A4A9B7}" srcId="{B843FD34-0D27-40E4-B826-3F284499AF50}" destId="{4DB3C655-C204-4103-882A-D81E082E32DE}" srcOrd="4" destOrd="0" parTransId="{B88A1EB0-0A3F-44F6-92CA-EAB41574188F}" sibTransId="{CE20C60E-BF16-4811-914B-32D8B968313D}"/>
    <dgm:cxn modelId="{CEEEE2FF-FFDD-4B44-9E86-7022B45F9CA4}" type="presOf" srcId="{90266A9B-F2F1-40A8-BA29-1A315A3ECE99}" destId="{1E4004BB-0E06-4B74-AD16-E5FCC7A24CCC}" srcOrd="0" destOrd="0" presId="urn:microsoft.com/office/officeart/2008/layout/LinedList"/>
    <dgm:cxn modelId="{089C5AFA-1CB4-4724-93A2-6980345D84CB}" type="presParOf" srcId="{682BE4CA-BDCD-472F-83D5-6CB82D4DA4DA}" destId="{2268E4F4-06C0-4943-90BF-F92EF15E4F8F}" srcOrd="0" destOrd="0" presId="urn:microsoft.com/office/officeart/2008/layout/LinedList"/>
    <dgm:cxn modelId="{E1648D24-5B86-4C35-A29D-ABF2CB71C7FC}" type="presParOf" srcId="{682BE4CA-BDCD-472F-83D5-6CB82D4DA4DA}" destId="{04AD2E15-ACF3-403C-9D93-7912ED9A0547}" srcOrd="1" destOrd="0" presId="urn:microsoft.com/office/officeart/2008/layout/LinedList"/>
    <dgm:cxn modelId="{F3026787-1325-4115-8ABC-B1719EA7AC27}" type="presParOf" srcId="{04AD2E15-ACF3-403C-9D93-7912ED9A0547}" destId="{DCA0FCA8-726C-4866-B35A-EC283A7B1AF2}" srcOrd="0" destOrd="0" presId="urn:microsoft.com/office/officeart/2008/layout/LinedList"/>
    <dgm:cxn modelId="{D73C51BA-CD15-4DD2-AC7C-8A8A4F57EF4C}" type="presParOf" srcId="{04AD2E15-ACF3-403C-9D93-7912ED9A0547}" destId="{87A58149-6C70-4C3E-B682-F1CAAB0E2AA0}" srcOrd="1" destOrd="0" presId="urn:microsoft.com/office/officeart/2008/layout/LinedList"/>
    <dgm:cxn modelId="{FFE769AD-8889-4CD9-83A1-1FD9A3CDB8EB}" type="presParOf" srcId="{682BE4CA-BDCD-472F-83D5-6CB82D4DA4DA}" destId="{2140DFF8-0132-4273-B5ED-53B46403EEFE}" srcOrd="2" destOrd="0" presId="urn:microsoft.com/office/officeart/2008/layout/LinedList"/>
    <dgm:cxn modelId="{05F59906-1BA0-47B7-9403-B7F69327D2A3}" type="presParOf" srcId="{682BE4CA-BDCD-472F-83D5-6CB82D4DA4DA}" destId="{17D1E8FF-6B44-4F8F-B163-B065D1891830}" srcOrd="3" destOrd="0" presId="urn:microsoft.com/office/officeart/2008/layout/LinedList"/>
    <dgm:cxn modelId="{81B2367F-2B4B-48C7-A725-148EFC7B1207}" type="presParOf" srcId="{17D1E8FF-6B44-4F8F-B163-B065D1891830}" destId="{0BBB0B61-8DC4-4F95-BB43-9814A1730B66}" srcOrd="0" destOrd="0" presId="urn:microsoft.com/office/officeart/2008/layout/LinedList"/>
    <dgm:cxn modelId="{F58D11FC-C50A-4964-97B4-1D5F69A451AD}" type="presParOf" srcId="{17D1E8FF-6B44-4F8F-B163-B065D1891830}" destId="{9BD07A98-303B-47F9-8EAE-B99FCCE2B3DE}" srcOrd="1" destOrd="0" presId="urn:microsoft.com/office/officeart/2008/layout/LinedList"/>
    <dgm:cxn modelId="{5C025AF6-8F66-4261-88EC-0F1154774986}" type="presParOf" srcId="{682BE4CA-BDCD-472F-83D5-6CB82D4DA4DA}" destId="{7E0F2096-E756-435D-BA29-9F3AC90299BF}" srcOrd="4" destOrd="0" presId="urn:microsoft.com/office/officeart/2008/layout/LinedList"/>
    <dgm:cxn modelId="{E9AB375E-6A0B-4DA6-8954-E4B1B7255F09}" type="presParOf" srcId="{682BE4CA-BDCD-472F-83D5-6CB82D4DA4DA}" destId="{30DA9D56-3965-43EC-A4B8-3A97363C2087}" srcOrd="5" destOrd="0" presId="urn:microsoft.com/office/officeart/2008/layout/LinedList"/>
    <dgm:cxn modelId="{F8331A6D-F64A-4D88-9574-ADF2F74734F2}" type="presParOf" srcId="{30DA9D56-3965-43EC-A4B8-3A97363C2087}" destId="{1E4004BB-0E06-4B74-AD16-E5FCC7A24CCC}" srcOrd="0" destOrd="0" presId="urn:microsoft.com/office/officeart/2008/layout/LinedList"/>
    <dgm:cxn modelId="{0B76EB78-0614-41E1-AE81-7FDEB0BEC896}" type="presParOf" srcId="{30DA9D56-3965-43EC-A4B8-3A97363C2087}" destId="{3FC77D7C-F989-4878-8CDD-DF91812C80F5}" srcOrd="1" destOrd="0" presId="urn:microsoft.com/office/officeart/2008/layout/LinedList"/>
    <dgm:cxn modelId="{1302685C-CED7-4E38-A122-56792DB2AA5F}" type="presParOf" srcId="{682BE4CA-BDCD-472F-83D5-6CB82D4DA4DA}" destId="{CAFA9451-477E-41AF-B405-428764BDDC5F}" srcOrd="6" destOrd="0" presId="urn:microsoft.com/office/officeart/2008/layout/LinedList"/>
    <dgm:cxn modelId="{1F9EAB75-703D-4493-9124-D9E91B42DF7F}" type="presParOf" srcId="{682BE4CA-BDCD-472F-83D5-6CB82D4DA4DA}" destId="{9D14D3A3-09A0-4EDB-A485-90FD9FC7840E}" srcOrd="7" destOrd="0" presId="urn:microsoft.com/office/officeart/2008/layout/LinedList"/>
    <dgm:cxn modelId="{0219C01A-D80A-4729-AD27-6EAED83AA6CE}" type="presParOf" srcId="{9D14D3A3-09A0-4EDB-A485-90FD9FC7840E}" destId="{DD143308-3F5E-49FA-8639-0BDC20C94C20}" srcOrd="0" destOrd="0" presId="urn:microsoft.com/office/officeart/2008/layout/LinedList"/>
    <dgm:cxn modelId="{DD979F5F-8105-4DCC-BF92-5F375C2C4DE2}" type="presParOf" srcId="{9D14D3A3-09A0-4EDB-A485-90FD9FC7840E}" destId="{57BD6CDC-FF94-4443-B544-CA0800E3DF9F}" srcOrd="1" destOrd="0" presId="urn:microsoft.com/office/officeart/2008/layout/LinedList"/>
    <dgm:cxn modelId="{38D91551-2589-4BF0-A07B-783ECB37A762}" type="presParOf" srcId="{682BE4CA-BDCD-472F-83D5-6CB82D4DA4DA}" destId="{E313260D-7B87-47EB-B5AD-51B4CA59CE64}" srcOrd="8" destOrd="0" presId="urn:microsoft.com/office/officeart/2008/layout/LinedList"/>
    <dgm:cxn modelId="{27238E8C-0ED3-45B6-98E6-26C2D5C0E7C2}" type="presParOf" srcId="{682BE4CA-BDCD-472F-83D5-6CB82D4DA4DA}" destId="{E5A91B5C-BA1A-4DA9-9508-5F381B676DDF}" srcOrd="9" destOrd="0" presId="urn:microsoft.com/office/officeart/2008/layout/LinedList"/>
    <dgm:cxn modelId="{488A0C80-C67D-46C0-B93A-7865758FD86E}" type="presParOf" srcId="{E5A91B5C-BA1A-4DA9-9508-5F381B676DDF}" destId="{377F1682-9803-445D-A887-39EEF3E00463}" srcOrd="0" destOrd="0" presId="urn:microsoft.com/office/officeart/2008/layout/LinedList"/>
    <dgm:cxn modelId="{944BDEE3-F81B-4A39-B6D4-242E2520E59B}" type="presParOf" srcId="{E5A91B5C-BA1A-4DA9-9508-5F381B676DDF}" destId="{E5DC0567-6B1B-4765-A521-2466BA7C01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b="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b="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b="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b="0" dirty="0"/>
            <a:t>Affichage des produits</a:t>
          </a:r>
          <a:endParaRPr lang="fr-FR" sz="1600" b="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43FD34-0D27-40E4-B826-3F284499AF5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9B5136-78F8-4F73-BDED-460D0B899D2B}">
      <dgm:prSet/>
      <dgm:spPr/>
      <dgm:t>
        <a:bodyPr/>
        <a:lstStyle/>
        <a:p>
          <a:r>
            <a:rPr lang="fr-FR" noProof="0"/>
            <a:t>Chiffre d'affaires de 80 millions d’euros en 2022</a:t>
          </a:r>
        </a:p>
      </dgm:t>
    </dgm:pt>
    <dgm:pt modelId="{B78E1578-A599-478F-8372-745BE9BB772C}" type="parTrans" cxnId="{B095846F-EA14-43F7-9C5D-2D183F6BE498}">
      <dgm:prSet/>
      <dgm:spPr/>
      <dgm:t>
        <a:bodyPr/>
        <a:lstStyle/>
        <a:p>
          <a:endParaRPr lang="en-US"/>
        </a:p>
      </dgm:t>
    </dgm:pt>
    <dgm:pt modelId="{F0EC2AFB-032C-42DC-ABFA-28C5F2244515}" type="sibTrans" cxnId="{B095846F-EA14-43F7-9C5D-2D183F6BE498}">
      <dgm:prSet/>
      <dgm:spPr/>
      <dgm:t>
        <a:bodyPr/>
        <a:lstStyle/>
        <a:p>
          <a:endParaRPr lang="en-US"/>
        </a:p>
      </dgm:t>
    </dgm:pt>
    <dgm:pt modelId="{9FA71F45-3B0A-44BA-8B21-19AB373E8643}">
      <dgm:prSet/>
      <dgm:spPr/>
      <dgm:t>
        <a:bodyPr/>
        <a:lstStyle/>
        <a:p>
          <a:r>
            <a:rPr lang="fr-FR" noProof="0"/>
            <a:t>Moteur de joie et de créativité</a:t>
          </a:r>
        </a:p>
      </dgm:t>
    </dgm:pt>
    <dgm:pt modelId="{B89DC48B-E01A-4348-A606-EAA9231D1898}" type="parTrans" cxnId="{F8AE7FFA-603A-48E0-8EB4-9BFF0582FC10}">
      <dgm:prSet/>
      <dgm:spPr/>
      <dgm:t>
        <a:bodyPr/>
        <a:lstStyle/>
        <a:p>
          <a:endParaRPr lang="en-US"/>
        </a:p>
      </dgm:t>
    </dgm:pt>
    <dgm:pt modelId="{3AFFE9F7-CB2A-407E-8A0C-A7A68593E5EB}" type="sibTrans" cxnId="{F8AE7FFA-603A-48E0-8EB4-9BFF0582FC10}">
      <dgm:prSet/>
      <dgm:spPr/>
      <dgm:t>
        <a:bodyPr/>
        <a:lstStyle/>
        <a:p>
          <a:endParaRPr lang="en-US"/>
        </a:p>
      </dgm:t>
    </dgm:pt>
    <dgm:pt modelId="{EC6B5D74-6C0C-422F-A46A-CE9BD3644E36}">
      <dgm:prSet/>
      <dgm:spPr/>
      <dgm:t>
        <a:bodyPr/>
        <a:lstStyle/>
        <a:p>
          <a:r>
            <a:rPr lang="fr-FR" noProof="0"/>
            <a:t>Des costumes uniques inspirant diversité et confiance de soi</a:t>
          </a:r>
        </a:p>
      </dgm:t>
    </dgm:pt>
    <dgm:pt modelId="{967A7C9E-E3A4-4A49-94BB-AED830D30276}" type="parTrans" cxnId="{042169D5-61B2-4D22-9DE5-467618761DC5}">
      <dgm:prSet/>
      <dgm:spPr/>
      <dgm:t>
        <a:bodyPr/>
        <a:lstStyle/>
        <a:p>
          <a:endParaRPr lang="en-US"/>
        </a:p>
      </dgm:t>
    </dgm:pt>
    <dgm:pt modelId="{7FE9BF52-530A-44A6-9E9F-D79DA6EA0EE5}" type="sibTrans" cxnId="{042169D5-61B2-4D22-9DE5-467618761DC5}">
      <dgm:prSet/>
      <dgm:spPr/>
      <dgm:t>
        <a:bodyPr/>
        <a:lstStyle/>
        <a:p>
          <a:endParaRPr lang="en-US"/>
        </a:p>
      </dgm:t>
    </dgm:pt>
    <dgm:pt modelId="{9D9BDAEF-87D0-4235-A8B1-D9DCC15BFF89}">
      <dgm:prSet/>
      <dgm:spPr/>
      <dgm:t>
        <a:bodyPr/>
        <a:lstStyle/>
        <a:p>
          <a:r>
            <a:rPr lang="fr-FR" noProof="0"/>
            <a:t>Vers une communauté vibrante, festive et fidèle</a:t>
          </a:r>
        </a:p>
      </dgm:t>
    </dgm:pt>
    <dgm:pt modelId="{2F48878E-59B4-4A7D-8FB1-9F2D504277B8}" type="parTrans" cxnId="{E6FA0C75-850E-4DE5-A83A-DFABFFDD41B7}">
      <dgm:prSet/>
      <dgm:spPr/>
      <dgm:t>
        <a:bodyPr/>
        <a:lstStyle/>
        <a:p>
          <a:endParaRPr lang="en-US"/>
        </a:p>
      </dgm:t>
    </dgm:pt>
    <dgm:pt modelId="{4DC41E5F-341E-4084-A79E-296A273AD2FD}" type="sibTrans" cxnId="{E6FA0C75-850E-4DE5-A83A-DFABFFDD41B7}">
      <dgm:prSet/>
      <dgm:spPr/>
      <dgm:t>
        <a:bodyPr/>
        <a:lstStyle/>
        <a:p>
          <a:endParaRPr lang="en-US"/>
        </a:p>
      </dgm:t>
    </dgm:pt>
    <dgm:pt modelId="{EF456E9E-C49D-4E1B-A775-9F3A761FE6C7}">
      <dgm:prSet/>
      <dgm:spPr/>
      <dgm:t>
        <a:bodyPr/>
        <a:lstStyle/>
        <a:p>
          <a:r>
            <a:rPr lang="fr-FR" i="1" noProof="0"/>
            <a:t>L’indispensable pour bien fêter déguisé</a:t>
          </a:r>
          <a:endParaRPr lang="fr-FR" noProof="0"/>
        </a:p>
      </dgm:t>
    </dgm:pt>
    <dgm:pt modelId="{882D95BE-1190-4C32-97AF-7FC0769DD913}" type="parTrans" cxnId="{25E8E0F6-40BE-4DBD-80A3-07688BBDA3DA}">
      <dgm:prSet/>
      <dgm:spPr/>
      <dgm:t>
        <a:bodyPr/>
        <a:lstStyle/>
        <a:p>
          <a:endParaRPr lang="fr-FR"/>
        </a:p>
      </dgm:t>
    </dgm:pt>
    <dgm:pt modelId="{477729E7-472F-4852-BB6D-8B1E1229A8F9}" type="sibTrans" cxnId="{25E8E0F6-40BE-4DBD-80A3-07688BBDA3DA}">
      <dgm:prSet/>
      <dgm:spPr/>
      <dgm:t>
        <a:bodyPr/>
        <a:lstStyle/>
        <a:p>
          <a:endParaRPr lang="fr-FR"/>
        </a:p>
      </dgm:t>
    </dgm:pt>
    <dgm:pt modelId="{682BE4CA-BDCD-472F-83D5-6CB82D4DA4DA}" type="pres">
      <dgm:prSet presAssocID="{B843FD34-0D27-40E4-B826-3F284499AF50}" presName="vert0" presStyleCnt="0">
        <dgm:presLayoutVars>
          <dgm:dir/>
          <dgm:animOne val="branch"/>
          <dgm:animLvl val="lvl"/>
        </dgm:presLayoutVars>
      </dgm:prSet>
      <dgm:spPr/>
    </dgm:pt>
    <dgm:pt modelId="{1DA3F13F-60E8-4176-ACB8-9F11F1673890}" type="pres">
      <dgm:prSet presAssocID="{EF456E9E-C49D-4E1B-A775-9F3A761FE6C7}" presName="thickLine" presStyleLbl="alignNode1" presStyleIdx="0" presStyleCnt="5"/>
      <dgm:spPr/>
    </dgm:pt>
    <dgm:pt modelId="{74A8BD32-65E4-4419-9CA1-0027CC4A9AF9}" type="pres">
      <dgm:prSet presAssocID="{EF456E9E-C49D-4E1B-A775-9F3A761FE6C7}" presName="horz1" presStyleCnt="0"/>
      <dgm:spPr/>
    </dgm:pt>
    <dgm:pt modelId="{70567EF3-AA4C-44C3-9A57-A0B14EBB3092}" type="pres">
      <dgm:prSet presAssocID="{EF456E9E-C49D-4E1B-A775-9F3A761FE6C7}" presName="tx1" presStyleLbl="revTx" presStyleIdx="0" presStyleCnt="5"/>
      <dgm:spPr/>
    </dgm:pt>
    <dgm:pt modelId="{5637C11A-D050-495E-9FAC-35C1EB832AC2}" type="pres">
      <dgm:prSet presAssocID="{EF456E9E-C49D-4E1B-A775-9F3A761FE6C7}" presName="vert1" presStyleCnt="0"/>
      <dgm:spPr/>
    </dgm:pt>
    <dgm:pt modelId="{713BF00E-805D-437F-8528-8982BCAC9615}" type="pres">
      <dgm:prSet presAssocID="{829B5136-78F8-4F73-BDED-460D0B899D2B}" presName="thickLine" presStyleLbl="alignNode1" presStyleIdx="1" presStyleCnt="5"/>
      <dgm:spPr/>
    </dgm:pt>
    <dgm:pt modelId="{BFC0E1B3-E6BD-406F-9401-08B9A34D4524}" type="pres">
      <dgm:prSet presAssocID="{829B5136-78F8-4F73-BDED-460D0B899D2B}" presName="horz1" presStyleCnt="0"/>
      <dgm:spPr/>
    </dgm:pt>
    <dgm:pt modelId="{170C3D02-B161-4885-9525-3DF0FB0C474F}" type="pres">
      <dgm:prSet presAssocID="{829B5136-78F8-4F73-BDED-460D0B899D2B}" presName="tx1" presStyleLbl="revTx" presStyleIdx="1" presStyleCnt="5"/>
      <dgm:spPr/>
    </dgm:pt>
    <dgm:pt modelId="{29AFD0E3-A938-4D64-9239-AAB525ECAA3C}" type="pres">
      <dgm:prSet presAssocID="{829B5136-78F8-4F73-BDED-460D0B899D2B}" presName="vert1" presStyleCnt="0"/>
      <dgm:spPr/>
    </dgm:pt>
    <dgm:pt modelId="{3BDB6AA8-4543-4BB5-8B6C-BC57B147B988}" type="pres">
      <dgm:prSet presAssocID="{9FA71F45-3B0A-44BA-8B21-19AB373E8643}" presName="thickLine" presStyleLbl="alignNode1" presStyleIdx="2" presStyleCnt="5"/>
      <dgm:spPr/>
    </dgm:pt>
    <dgm:pt modelId="{979AD7D9-BAAF-4AF0-902A-30A6BCAF1407}" type="pres">
      <dgm:prSet presAssocID="{9FA71F45-3B0A-44BA-8B21-19AB373E8643}" presName="horz1" presStyleCnt="0"/>
      <dgm:spPr/>
    </dgm:pt>
    <dgm:pt modelId="{C559F408-FDA6-4959-AD43-61BE2043EE9A}" type="pres">
      <dgm:prSet presAssocID="{9FA71F45-3B0A-44BA-8B21-19AB373E8643}" presName="tx1" presStyleLbl="revTx" presStyleIdx="2" presStyleCnt="5"/>
      <dgm:spPr/>
    </dgm:pt>
    <dgm:pt modelId="{133A2F7C-3095-4347-8CBA-813E38740C8C}" type="pres">
      <dgm:prSet presAssocID="{9FA71F45-3B0A-44BA-8B21-19AB373E8643}" presName="vert1" presStyleCnt="0"/>
      <dgm:spPr/>
    </dgm:pt>
    <dgm:pt modelId="{B2B0D5CB-4B06-42BB-86AF-B877C399FAAB}" type="pres">
      <dgm:prSet presAssocID="{EC6B5D74-6C0C-422F-A46A-CE9BD3644E36}" presName="thickLine" presStyleLbl="alignNode1" presStyleIdx="3" presStyleCnt="5"/>
      <dgm:spPr/>
    </dgm:pt>
    <dgm:pt modelId="{3B99804C-0B2A-4019-B7AD-15359E4A5B15}" type="pres">
      <dgm:prSet presAssocID="{EC6B5D74-6C0C-422F-A46A-CE9BD3644E36}" presName="horz1" presStyleCnt="0"/>
      <dgm:spPr/>
    </dgm:pt>
    <dgm:pt modelId="{99B630D4-4A58-4545-A520-EC2B9BEA23BB}" type="pres">
      <dgm:prSet presAssocID="{EC6B5D74-6C0C-422F-A46A-CE9BD3644E36}" presName="tx1" presStyleLbl="revTx" presStyleIdx="3" presStyleCnt="5"/>
      <dgm:spPr/>
    </dgm:pt>
    <dgm:pt modelId="{BBFA4039-FB3C-484A-86E9-DDBA29A5A635}" type="pres">
      <dgm:prSet presAssocID="{EC6B5D74-6C0C-422F-A46A-CE9BD3644E36}" presName="vert1" presStyleCnt="0"/>
      <dgm:spPr/>
    </dgm:pt>
    <dgm:pt modelId="{9025541A-0298-4AD4-A2D7-5BA5F38FC03B}" type="pres">
      <dgm:prSet presAssocID="{9D9BDAEF-87D0-4235-A8B1-D9DCC15BFF89}" presName="thickLine" presStyleLbl="alignNode1" presStyleIdx="4" presStyleCnt="5"/>
      <dgm:spPr/>
    </dgm:pt>
    <dgm:pt modelId="{05F40C9D-D5AC-4C64-AF67-F8D2DD1A5345}" type="pres">
      <dgm:prSet presAssocID="{9D9BDAEF-87D0-4235-A8B1-D9DCC15BFF89}" presName="horz1" presStyleCnt="0"/>
      <dgm:spPr/>
    </dgm:pt>
    <dgm:pt modelId="{394EC7AC-A5E8-4461-810B-AC245EFBD949}" type="pres">
      <dgm:prSet presAssocID="{9D9BDAEF-87D0-4235-A8B1-D9DCC15BFF89}" presName="tx1" presStyleLbl="revTx" presStyleIdx="4" presStyleCnt="5"/>
      <dgm:spPr/>
    </dgm:pt>
    <dgm:pt modelId="{1D007388-7A96-436D-8EB7-B463B344E820}" type="pres">
      <dgm:prSet presAssocID="{9D9BDAEF-87D0-4235-A8B1-D9DCC15BFF89}" presName="vert1" presStyleCnt="0"/>
      <dgm:spPr/>
    </dgm:pt>
  </dgm:ptLst>
  <dgm:cxnLst>
    <dgm:cxn modelId="{74095217-DA1D-4837-BDDA-5FB5EBF4CF62}" type="presOf" srcId="{9FA71F45-3B0A-44BA-8B21-19AB373E8643}" destId="{C559F408-FDA6-4959-AD43-61BE2043EE9A}" srcOrd="0" destOrd="0" presId="urn:microsoft.com/office/officeart/2008/layout/LinedList"/>
    <dgm:cxn modelId="{18BF136D-488C-4E08-8FC5-C4A7C54C34DD}" type="presOf" srcId="{EC6B5D74-6C0C-422F-A46A-CE9BD3644E36}" destId="{99B630D4-4A58-4545-A520-EC2B9BEA23BB}" srcOrd="0" destOrd="0" presId="urn:microsoft.com/office/officeart/2008/layout/LinedList"/>
    <dgm:cxn modelId="{B095846F-EA14-43F7-9C5D-2D183F6BE498}" srcId="{B843FD34-0D27-40E4-B826-3F284499AF50}" destId="{829B5136-78F8-4F73-BDED-460D0B899D2B}" srcOrd="1" destOrd="0" parTransId="{B78E1578-A599-478F-8372-745BE9BB772C}" sibTransId="{F0EC2AFB-032C-42DC-ABFA-28C5F2244515}"/>
    <dgm:cxn modelId="{F47FC151-8B1A-42F9-945C-55D3149BC230}" type="presOf" srcId="{B843FD34-0D27-40E4-B826-3F284499AF50}" destId="{682BE4CA-BDCD-472F-83D5-6CB82D4DA4DA}" srcOrd="0" destOrd="0" presId="urn:microsoft.com/office/officeart/2008/layout/LinedList"/>
    <dgm:cxn modelId="{E6FA0C75-850E-4DE5-A83A-DFABFFDD41B7}" srcId="{B843FD34-0D27-40E4-B826-3F284499AF50}" destId="{9D9BDAEF-87D0-4235-A8B1-D9DCC15BFF89}" srcOrd="4" destOrd="0" parTransId="{2F48878E-59B4-4A7D-8FB1-9F2D504277B8}" sibTransId="{4DC41E5F-341E-4084-A79E-296A273AD2FD}"/>
    <dgm:cxn modelId="{CB6F4998-02AE-48CE-9398-1BC9F128CC5D}" type="presOf" srcId="{9D9BDAEF-87D0-4235-A8B1-D9DCC15BFF89}" destId="{394EC7AC-A5E8-4461-810B-AC245EFBD949}" srcOrd="0" destOrd="0" presId="urn:microsoft.com/office/officeart/2008/layout/LinedList"/>
    <dgm:cxn modelId="{80D2929A-AE74-4C73-BA55-AC26D2E0DA6D}" type="presOf" srcId="{829B5136-78F8-4F73-BDED-460D0B899D2B}" destId="{170C3D02-B161-4885-9525-3DF0FB0C474F}" srcOrd="0" destOrd="0" presId="urn:microsoft.com/office/officeart/2008/layout/LinedList"/>
    <dgm:cxn modelId="{70BF05D3-7A85-4CD5-8C6B-A86AFA61173F}" type="presOf" srcId="{EF456E9E-C49D-4E1B-A775-9F3A761FE6C7}" destId="{70567EF3-AA4C-44C3-9A57-A0B14EBB3092}" srcOrd="0" destOrd="0" presId="urn:microsoft.com/office/officeart/2008/layout/LinedList"/>
    <dgm:cxn modelId="{042169D5-61B2-4D22-9DE5-467618761DC5}" srcId="{B843FD34-0D27-40E4-B826-3F284499AF50}" destId="{EC6B5D74-6C0C-422F-A46A-CE9BD3644E36}" srcOrd="3" destOrd="0" parTransId="{967A7C9E-E3A4-4A49-94BB-AED830D30276}" sibTransId="{7FE9BF52-530A-44A6-9E9F-D79DA6EA0EE5}"/>
    <dgm:cxn modelId="{25E8E0F6-40BE-4DBD-80A3-07688BBDA3DA}" srcId="{B843FD34-0D27-40E4-B826-3F284499AF50}" destId="{EF456E9E-C49D-4E1B-A775-9F3A761FE6C7}" srcOrd="0" destOrd="0" parTransId="{882D95BE-1190-4C32-97AF-7FC0769DD913}" sibTransId="{477729E7-472F-4852-BB6D-8B1E1229A8F9}"/>
    <dgm:cxn modelId="{F8AE7FFA-603A-48E0-8EB4-9BFF0582FC10}" srcId="{B843FD34-0D27-40E4-B826-3F284499AF50}" destId="{9FA71F45-3B0A-44BA-8B21-19AB373E8643}" srcOrd="2" destOrd="0" parTransId="{B89DC48B-E01A-4348-A606-EAA9231D1898}" sibTransId="{3AFFE9F7-CB2A-407E-8A0C-A7A68593E5EB}"/>
    <dgm:cxn modelId="{B7E2DFC5-D5A3-4E1D-B035-F7CA49B5E8C3}" type="presParOf" srcId="{682BE4CA-BDCD-472F-83D5-6CB82D4DA4DA}" destId="{1DA3F13F-60E8-4176-ACB8-9F11F1673890}" srcOrd="0" destOrd="0" presId="urn:microsoft.com/office/officeart/2008/layout/LinedList"/>
    <dgm:cxn modelId="{2B73B844-71AF-49FE-8836-64F09E1B0791}" type="presParOf" srcId="{682BE4CA-BDCD-472F-83D5-6CB82D4DA4DA}" destId="{74A8BD32-65E4-4419-9CA1-0027CC4A9AF9}" srcOrd="1" destOrd="0" presId="urn:microsoft.com/office/officeart/2008/layout/LinedList"/>
    <dgm:cxn modelId="{7BD76205-ADE8-455A-BDFB-E57AA88ED77B}" type="presParOf" srcId="{74A8BD32-65E4-4419-9CA1-0027CC4A9AF9}" destId="{70567EF3-AA4C-44C3-9A57-A0B14EBB3092}" srcOrd="0" destOrd="0" presId="urn:microsoft.com/office/officeart/2008/layout/LinedList"/>
    <dgm:cxn modelId="{824D8440-D5BF-4983-AF59-D1C854D0E366}" type="presParOf" srcId="{74A8BD32-65E4-4419-9CA1-0027CC4A9AF9}" destId="{5637C11A-D050-495E-9FAC-35C1EB832AC2}" srcOrd="1" destOrd="0" presId="urn:microsoft.com/office/officeart/2008/layout/LinedList"/>
    <dgm:cxn modelId="{7175DFE3-A1B6-431D-A0B1-2C93587D54CA}" type="presParOf" srcId="{682BE4CA-BDCD-472F-83D5-6CB82D4DA4DA}" destId="{713BF00E-805D-437F-8528-8982BCAC9615}" srcOrd="2" destOrd="0" presId="urn:microsoft.com/office/officeart/2008/layout/LinedList"/>
    <dgm:cxn modelId="{2F026A38-E12E-4FFE-BE01-09D0FABCDAD6}" type="presParOf" srcId="{682BE4CA-BDCD-472F-83D5-6CB82D4DA4DA}" destId="{BFC0E1B3-E6BD-406F-9401-08B9A34D4524}" srcOrd="3" destOrd="0" presId="urn:microsoft.com/office/officeart/2008/layout/LinedList"/>
    <dgm:cxn modelId="{608C14FF-123B-4927-B21F-1104E4996773}" type="presParOf" srcId="{BFC0E1B3-E6BD-406F-9401-08B9A34D4524}" destId="{170C3D02-B161-4885-9525-3DF0FB0C474F}" srcOrd="0" destOrd="0" presId="urn:microsoft.com/office/officeart/2008/layout/LinedList"/>
    <dgm:cxn modelId="{26E9BB8A-4DB9-4A06-B538-C61B672FB485}" type="presParOf" srcId="{BFC0E1B3-E6BD-406F-9401-08B9A34D4524}" destId="{29AFD0E3-A938-4D64-9239-AAB525ECAA3C}" srcOrd="1" destOrd="0" presId="urn:microsoft.com/office/officeart/2008/layout/LinedList"/>
    <dgm:cxn modelId="{00BD6418-3E3F-4032-9A9F-579D178FF399}" type="presParOf" srcId="{682BE4CA-BDCD-472F-83D5-6CB82D4DA4DA}" destId="{3BDB6AA8-4543-4BB5-8B6C-BC57B147B988}" srcOrd="4" destOrd="0" presId="urn:microsoft.com/office/officeart/2008/layout/LinedList"/>
    <dgm:cxn modelId="{DBDCB85D-42DC-4530-80F5-3FD954A8BAF0}" type="presParOf" srcId="{682BE4CA-BDCD-472F-83D5-6CB82D4DA4DA}" destId="{979AD7D9-BAAF-4AF0-902A-30A6BCAF1407}" srcOrd="5" destOrd="0" presId="urn:microsoft.com/office/officeart/2008/layout/LinedList"/>
    <dgm:cxn modelId="{B00D697A-490C-46CF-A7A4-CD75DD357D87}" type="presParOf" srcId="{979AD7D9-BAAF-4AF0-902A-30A6BCAF1407}" destId="{C559F408-FDA6-4959-AD43-61BE2043EE9A}" srcOrd="0" destOrd="0" presId="urn:microsoft.com/office/officeart/2008/layout/LinedList"/>
    <dgm:cxn modelId="{CA806CE9-DBFC-4B6C-A942-89D5CB487776}" type="presParOf" srcId="{979AD7D9-BAAF-4AF0-902A-30A6BCAF1407}" destId="{133A2F7C-3095-4347-8CBA-813E38740C8C}" srcOrd="1" destOrd="0" presId="urn:microsoft.com/office/officeart/2008/layout/LinedList"/>
    <dgm:cxn modelId="{A36475B5-61AB-4672-90DD-6EE47B3469FE}" type="presParOf" srcId="{682BE4CA-BDCD-472F-83D5-6CB82D4DA4DA}" destId="{B2B0D5CB-4B06-42BB-86AF-B877C399FAAB}" srcOrd="6" destOrd="0" presId="urn:microsoft.com/office/officeart/2008/layout/LinedList"/>
    <dgm:cxn modelId="{11B274EB-2009-473E-AD78-EBF200C822E1}" type="presParOf" srcId="{682BE4CA-BDCD-472F-83D5-6CB82D4DA4DA}" destId="{3B99804C-0B2A-4019-B7AD-15359E4A5B15}" srcOrd="7" destOrd="0" presId="urn:microsoft.com/office/officeart/2008/layout/LinedList"/>
    <dgm:cxn modelId="{7789482B-C336-4021-AF18-05CD1B5522FE}" type="presParOf" srcId="{3B99804C-0B2A-4019-B7AD-15359E4A5B15}" destId="{99B630D4-4A58-4545-A520-EC2B9BEA23BB}" srcOrd="0" destOrd="0" presId="urn:microsoft.com/office/officeart/2008/layout/LinedList"/>
    <dgm:cxn modelId="{41499658-0104-4B5B-8206-3E6A3E3D750C}" type="presParOf" srcId="{3B99804C-0B2A-4019-B7AD-15359E4A5B15}" destId="{BBFA4039-FB3C-484A-86E9-DDBA29A5A635}" srcOrd="1" destOrd="0" presId="urn:microsoft.com/office/officeart/2008/layout/LinedList"/>
    <dgm:cxn modelId="{F7E82514-CA72-4599-8288-BBEA96E49E75}" type="presParOf" srcId="{682BE4CA-BDCD-472F-83D5-6CB82D4DA4DA}" destId="{9025541A-0298-4AD4-A2D7-5BA5F38FC03B}" srcOrd="8" destOrd="0" presId="urn:microsoft.com/office/officeart/2008/layout/LinedList"/>
    <dgm:cxn modelId="{D0E77E49-C6E3-4EE5-89B7-2BEBC14605D0}" type="presParOf" srcId="{682BE4CA-BDCD-472F-83D5-6CB82D4DA4DA}" destId="{05F40C9D-D5AC-4C64-AF67-F8D2DD1A5345}" srcOrd="9" destOrd="0" presId="urn:microsoft.com/office/officeart/2008/layout/LinedList"/>
    <dgm:cxn modelId="{55C5BDB6-EC1D-4C2F-8172-AD29233FFE06}" type="presParOf" srcId="{05F40C9D-D5AC-4C64-AF67-F8D2DD1A5345}" destId="{394EC7AC-A5E8-4461-810B-AC245EFBD949}" srcOrd="0" destOrd="0" presId="urn:microsoft.com/office/officeart/2008/layout/LinedList"/>
    <dgm:cxn modelId="{87783847-2176-4C1C-A904-5FB3CC5D5F29}" type="presParOf" srcId="{05F40C9D-D5AC-4C64-AF67-F8D2DD1A5345}" destId="{1D007388-7A96-436D-8EB7-B463B344E8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0C67224-FC0B-49B9-B49B-EC5431525F0B}">
      <dgm:prSet phldrT="[Texte]"/>
      <dgm:spPr/>
      <dgm:t>
        <a:bodyPr/>
        <a:lstStyle/>
        <a:p>
          <a:r>
            <a:rPr lang="fr-FR" dirty="0" err="1"/>
            <a:t>Should</a:t>
          </a:r>
          <a:endParaRPr lang="fr-FR" dirty="0"/>
        </a:p>
      </dgm:t>
    </dgm:pt>
    <dgm:pt modelId="{41C30714-FFF9-4154-B315-6EDE8CE46237}" type="parTrans" cxnId="{68BDBC22-0E71-45F6-82E0-64A27CED1D93}">
      <dgm:prSet/>
      <dgm:spPr/>
      <dgm:t>
        <a:bodyPr/>
        <a:lstStyle/>
        <a:p>
          <a:endParaRPr lang="fr-FR"/>
        </a:p>
      </dgm:t>
    </dgm:pt>
    <dgm:pt modelId="{CF09B449-89E1-4A2F-BD88-7846A1D47F38}" type="sibTrans" cxnId="{68BDBC22-0E71-45F6-82E0-64A27CED1D93}">
      <dgm:prSet/>
      <dgm:spPr/>
      <dgm:t>
        <a:bodyPr/>
        <a:lstStyle/>
        <a:p>
          <a:endParaRPr lang="fr-FR"/>
        </a:p>
      </dgm:t>
    </dgm:pt>
    <dgm:pt modelId="{2E79C51D-9134-49D4-84F4-54091F849FA6}">
      <dgm:prSet phldrT="[Texte]"/>
      <dgm:spPr>
        <a:solidFill>
          <a:srgbClr val="FF0000"/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Won’t</a:t>
          </a:r>
          <a:endParaRPr lang="fr-FR" dirty="0"/>
        </a:p>
      </dgm:t>
    </dgm:pt>
    <dgm:pt modelId="{2548A7CA-052C-43A7-95BF-6E9FB915E8B6}" type="parTrans" cxnId="{99ABDED9-09B8-4DD8-9A95-15D7C5BE9E7A}">
      <dgm:prSet/>
      <dgm:spPr/>
      <dgm:t>
        <a:bodyPr/>
        <a:lstStyle/>
        <a:p>
          <a:endParaRPr lang="fr-FR"/>
        </a:p>
      </dgm:t>
    </dgm:pt>
    <dgm:pt modelId="{21CF8C39-54A0-418A-BDA3-8C5E7262BAB8}" type="sibTrans" cxnId="{99ABDED9-09B8-4DD8-9A95-15D7C5BE9E7A}">
      <dgm:prSet/>
      <dgm:spPr/>
      <dgm:t>
        <a:bodyPr/>
        <a:lstStyle/>
        <a:p>
          <a:endParaRPr lang="fr-FR"/>
        </a:p>
      </dgm:t>
    </dgm:pt>
    <dgm:pt modelId="{36926EDE-6C94-4F48-AF07-00A48F4E1EA6}">
      <dgm:prSet phldrT="[Texte]" custT="1"/>
      <dgm:spPr/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gm:t>
    </dgm:pt>
    <dgm:pt modelId="{42734BB6-82CE-4DE4-9B12-A7CEDB42F6FC}" type="parTrans" cxnId="{96DA8CB6-ABE4-4393-AE13-6B92E6DB3967}">
      <dgm:prSet/>
      <dgm:spPr/>
      <dgm:t>
        <a:bodyPr/>
        <a:lstStyle/>
        <a:p>
          <a:endParaRPr lang="fr-FR"/>
        </a:p>
      </dgm:t>
    </dgm:pt>
    <dgm:pt modelId="{0094C2FD-CB2F-4ADB-AAC3-DC0D39BF6D23}" type="sibTrans" cxnId="{96DA8CB6-ABE4-4393-AE13-6B92E6DB3967}">
      <dgm:prSet/>
      <dgm:spPr/>
      <dgm:t>
        <a:bodyPr/>
        <a:lstStyle/>
        <a:p>
          <a:endParaRPr lang="fr-FR"/>
        </a:p>
      </dgm:t>
    </dgm:pt>
    <dgm:pt modelId="{6B05BF4A-A598-4CF1-AF77-A98D8700CEC5}">
      <dgm:prSet phldrT="[Texte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</dgm:t>
    </dgm:pt>
    <dgm:pt modelId="{FD95FCDF-AEE1-48FA-8056-4E6A23D91004}" type="parTrans" cxnId="{18BBAEE7-3239-49C6-B00A-5EEC3DAE2237}">
      <dgm:prSet/>
      <dgm:spPr/>
      <dgm:t>
        <a:bodyPr/>
        <a:lstStyle/>
        <a:p>
          <a:endParaRPr lang="fr-FR"/>
        </a:p>
      </dgm:t>
    </dgm:pt>
    <dgm:pt modelId="{3D4B7FBB-A2BF-4334-B9EF-B0FCFF560ED5}" type="sibTrans" cxnId="{18BBAEE7-3239-49C6-B00A-5EEC3DAE2237}">
      <dgm:prSet/>
      <dgm:spPr/>
      <dgm:t>
        <a:bodyPr/>
        <a:lstStyle/>
        <a:p>
          <a:endParaRPr lang="fr-FR"/>
        </a:p>
      </dgm:t>
    </dgm:pt>
    <dgm:pt modelId="{EB1B90C6-E96E-46CD-89A0-05D719F0D6BE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</dgm:t>
    </dgm:pt>
    <dgm:pt modelId="{E1F9241E-71C7-4D5E-A726-C33B2B31D2BF}" type="parTrans" cxnId="{EFAD5DCE-2DFD-42EE-97A0-A7D2A055C17C}">
      <dgm:prSet/>
      <dgm:spPr/>
      <dgm:t>
        <a:bodyPr/>
        <a:lstStyle/>
        <a:p>
          <a:endParaRPr lang="fr-FR"/>
        </a:p>
      </dgm:t>
    </dgm:pt>
    <dgm:pt modelId="{AD6421C0-FA49-4F16-8ED4-BD3A75715B4C}" type="sibTrans" cxnId="{EFAD5DCE-2DFD-42EE-97A0-A7D2A055C17C}">
      <dgm:prSet/>
      <dgm:spPr/>
      <dgm:t>
        <a:bodyPr/>
        <a:lstStyle/>
        <a:p>
          <a:endParaRPr lang="fr-FR"/>
        </a:p>
      </dgm:t>
    </dgm:pt>
    <dgm:pt modelId="{FF2DB8BA-F253-4D7A-8972-CB7D14278811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gm:t>
    </dgm:pt>
    <dgm:pt modelId="{C5A2515E-BB18-44C4-9E7A-0F4A6F7200E1}" type="parTrans" cxnId="{8C3C84C3-5BA9-4A19-9AFB-E14FCCB4C14E}">
      <dgm:prSet/>
      <dgm:spPr/>
      <dgm:t>
        <a:bodyPr/>
        <a:lstStyle/>
        <a:p>
          <a:endParaRPr lang="fr-FR"/>
        </a:p>
      </dgm:t>
    </dgm:pt>
    <dgm:pt modelId="{C12260D9-93B9-4519-87CE-2A129BB3AEA5}" type="sibTrans" cxnId="{8C3C84C3-5BA9-4A19-9AFB-E14FCCB4C14E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66AEB9F0-9814-4D7F-B843-D46ACDD9FB54}" type="pres">
      <dgm:prSet presAssocID="{50C67224-FC0B-49B9-B49B-EC5431525F0B}" presName="composite" presStyleCnt="0"/>
      <dgm:spPr/>
    </dgm:pt>
    <dgm:pt modelId="{AFC04D96-518A-4FE4-AD5B-56BC970B3500}" type="pres">
      <dgm:prSet presAssocID="{50C67224-FC0B-49B9-B49B-EC5431525F0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AFBAF0F-4DA0-4799-ACD0-25151AC2039E}" type="pres">
      <dgm:prSet presAssocID="{50C67224-FC0B-49B9-B49B-EC5431525F0B}" presName="desTx" presStyleLbl="alignAccFollowNode1" presStyleIdx="0" presStyleCnt="2">
        <dgm:presLayoutVars>
          <dgm:bulletEnabled val="1"/>
        </dgm:presLayoutVars>
      </dgm:prSet>
      <dgm:spPr/>
    </dgm:pt>
    <dgm:pt modelId="{D61B741F-A0DB-4D9D-AEA0-801C73042E98}" type="pres">
      <dgm:prSet presAssocID="{CF09B449-89E1-4A2F-BD88-7846A1D47F38}" presName="space" presStyleCnt="0"/>
      <dgm:spPr/>
    </dgm:pt>
    <dgm:pt modelId="{7E078A53-E177-4052-B166-0D761A9B96A2}" type="pres">
      <dgm:prSet presAssocID="{2E79C51D-9134-49D4-84F4-54091F849FA6}" presName="composite" presStyleCnt="0"/>
      <dgm:spPr/>
    </dgm:pt>
    <dgm:pt modelId="{E4A4F880-2B2A-4093-808A-98165640AA97}" type="pres">
      <dgm:prSet presAssocID="{2E79C51D-9134-49D4-84F4-54091F849FA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67425F1-C55E-4995-A253-F7C1D28CB8CC}" type="pres">
      <dgm:prSet presAssocID="{2E79C51D-9134-49D4-84F4-54091F849FA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7612500-CEB6-41C1-A8A6-69FF8E5278EB}" type="presOf" srcId="{FF2DB8BA-F253-4D7A-8972-CB7D14278811}" destId="{367425F1-C55E-4995-A253-F7C1D28CB8CC}" srcOrd="0" destOrd="2" presId="urn:microsoft.com/office/officeart/2005/8/layout/hList1"/>
    <dgm:cxn modelId="{68BDBC22-0E71-45F6-82E0-64A27CED1D93}" srcId="{B7A73963-708C-440D-A372-B152A182802C}" destId="{50C67224-FC0B-49B9-B49B-EC5431525F0B}" srcOrd="0" destOrd="0" parTransId="{41C30714-FFF9-4154-B315-6EDE8CE46237}" sibTransId="{CF09B449-89E1-4A2F-BD88-7846A1D47F38}"/>
    <dgm:cxn modelId="{CEF3B13A-C520-4AC8-AF04-B80021502C8A}" type="presOf" srcId="{50C67224-FC0B-49B9-B49B-EC5431525F0B}" destId="{AFC04D96-518A-4FE4-AD5B-56BC970B3500}" srcOrd="0" destOrd="0" presId="urn:microsoft.com/office/officeart/2005/8/layout/hList1"/>
    <dgm:cxn modelId="{863AA47B-55A8-4228-A236-D0D65984A008}" type="presOf" srcId="{6B05BF4A-A598-4CF1-AF77-A98D8700CEC5}" destId="{367425F1-C55E-4995-A253-F7C1D28CB8CC}" srcOrd="0" destOrd="0" presId="urn:microsoft.com/office/officeart/2005/8/layout/hList1"/>
    <dgm:cxn modelId="{3780AD95-C056-461F-A083-AC7F6D5DD750}" type="presOf" srcId="{EB1B90C6-E96E-46CD-89A0-05D719F0D6BE}" destId="{367425F1-C55E-4995-A253-F7C1D28CB8CC}" srcOrd="0" destOrd="1" presId="urn:microsoft.com/office/officeart/2005/8/layout/hList1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F282ACA5-91CB-4F15-BA40-6210FD604399}" type="presOf" srcId="{2E79C51D-9134-49D4-84F4-54091F849FA6}" destId="{E4A4F880-2B2A-4093-808A-98165640AA97}" srcOrd="0" destOrd="0" presId="urn:microsoft.com/office/officeart/2005/8/layout/hList1"/>
    <dgm:cxn modelId="{96DA8CB6-ABE4-4393-AE13-6B92E6DB3967}" srcId="{50C67224-FC0B-49B9-B49B-EC5431525F0B}" destId="{36926EDE-6C94-4F48-AF07-00A48F4E1EA6}" srcOrd="0" destOrd="0" parTransId="{42734BB6-82CE-4DE4-9B12-A7CEDB42F6FC}" sibTransId="{0094C2FD-CB2F-4ADB-AAC3-DC0D39BF6D23}"/>
    <dgm:cxn modelId="{8C3C84C3-5BA9-4A19-9AFB-E14FCCB4C14E}" srcId="{2E79C51D-9134-49D4-84F4-54091F849FA6}" destId="{FF2DB8BA-F253-4D7A-8972-CB7D14278811}" srcOrd="2" destOrd="0" parTransId="{C5A2515E-BB18-44C4-9E7A-0F4A6F7200E1}" sibTransId="{C12260D9-93B9-4519-87CE-2A129BB3AEA5}"/>
    <dgm:cxn modelId="{EFAD5DCE-2DFD-42EE-97A0-A7D2A055C17C}" srcId="{2E79C51D-9134-49D4-84F4-54091F849FA6}" destId="{EB1B90C6-E96E-46CD-89A0-05D719F0D6BE}" srcOrd="1" destOrd="0" parTransId="{E1F9241E-71C7-4D5E-A726-C33B2B31D2BF}" sibTransId="{AD6421C0-FA49-4F16-8ED4-BD3A75715B4C}"/>
    <dgm:cxn modelId="{99ABDED9-09B8-4DD8-9A95-15D7C5BE9E7A}" srcId="{B7A73963-708C-440D-A372-B152A182802C}" destId="{2E79C51D-9134-49D4-84F4-54091F849FA6}" srcOrd="1" destOrd="0" parTransId="{2548A7CA-052C-43A7-95BF-6E9FB915E8B6}" sibTransId="{21CF8C39-54A0-418A-BDA3-8C5E7262BAB8}"/>
    <dgm:cxn modelId="{18BBAEE7-3239-49C6-B00A-5EEC3DAE2237}" srcId="{2E79C51D-9134-49D4-84F4-54091F849FA6}" destId="{6B05BF4A-A598-4CF1-AF77-A98D8700CEC5}" srcOrd="0" destOrd="0" parTransId="{FD95FCDF-AEE1-48FA-8056-4E6A23D91004}" sibTransId="{3D4B7FBB-A2BF-4334-B9EF-B0FCFF560ED5}"/>
    <dgm:cxn modelId="{C0AF56E9-1C3D-4542-894C-A45F202B4E6D}" type="presOf" srcId="{36926EDE-6C94-4F48-AF07-00A48F4E1EA6}" destId="{DAFBAF0F-4DA0-4799-ACD0-25151AC2039E}" srcOrd="0" destOrd="0" presId="urn:microsoft.com/office/officeart/2005/8/layout/hList1"/>
    <dgm:cxn modelId="{375A2220-DC2F-4E03-BECD-A072060FF740}" type="presParOf" srcId="{405BDFF1-3B8C-4BEC-AA09-108B950AB64F}" destId="{66AEB9F0-9814-4D7F-B843-D46ACDD9FB54}" srcOrd="0" destOrd="0" presId="urn:microsoft.com/office/officeart/2005/8/layout/hList1"/>
    <dgm:cxn modelId="{C0F0E5CB-D10C-4661-AC6B-ED9BFAB35BB8}" type="presParOf" srcId="{66AEB9F0-9814-4D7F-B843-D46ACDD9FB54}" destId="{AFC04D96-518A-4FE4-AD5B-56BC970B3500}" srcOrd="0" destOrd="0" presId="urn:microsoft.com/office/officeart/2005/8/layout/hList1"/>
    <dgm:cxn modelId="{24D2CCE6-9B53-4286-BC11-5F645708D8F8}" type="presParOf" srcId="{66AEB9F0-9814-4D7F-B843-D46ACDD9FB54}" destId="{DAFBAF0F-4DA0-4799-ACD0-25151AC2039E}" srcOrd="1" destOrd="0" presId="urn:microsoft.com/office/officeart/2005/8/layout/hList1"/>
    <dgm:cxn modelId="{B9907D8C-7C94-42F8-BB18-967EA4B49F8C}" type="presParOf" srcId="{405BDFF1-3B8C-4BEC-AA09-108B950AB64F}" destId="{D61B741F-A0DB-4D9D-AEA0-801C73042E98}" srcOrd="1" destOrd="0" presId="urn:microsoft.com/office/officeart/2005/8/layout/hList1"/>
    <dgm:cxn modelId="{D33B4CE6-B350-48DA-AC35-EA2F2E7F90C1}" type="presParOf" srcId="{405BDFF1-3B8C-4BEC-AA09-108B950AB64F}" destId="{7E078A53-E177-4052-B166-0D761A9B96A2}" srcOrd="2" destOrd="0" presId="urn:microsoft.com/office/officeart/2005/8/layout/hList1"/>
    <dgm:cxn modelId="{B42919EB-E6D9-4C7B-AC5E-45EF3D5D0916}" type="presParOf" srcId="{7E078A53-E177-4052-B166-0D761A9B96A2}" destId="{E4A4F880-2B2A-4093-808A-98165640AA97}" srcOrd="0" destOrd="0" presId="urn:microsoft.com/office/officeart/2005/8/layout/hList1"/>
    <dgm:cxn modelId="{5BD71BAC-C957-44AC-9529-29F982A3E04D}" type="presParOf" srcId="{7E078A53-E177-4052-B166-0D761A9B96A2}" destId="{367425F1-C55E-4995-A253-F7C1D28CB8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455AAD7F-7186-417A-8499-4A768F38D49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62FBB57-5318-4B58-9C4F-65E853D7599B}">
      <dgm:prSet phldrT="[Texte]"/>
      <dgm:spPr>
        <a:solidFill>
          <a:srgbClr val="00B050"/>
        </a:solidFill>
      </dgm:spPr>
      <dgm:t>
        <a:bodyPr/>
        <a:lstStyle/>
        <a:p>
          <a:r>
            <a:rPr lang="fr-FR"/>
            <a:t>110 heures de travail</a:t>
          </a:r>
        </a:p>
      </dgm:t>
    </dgm:pt>
    <dgm:pt modelId="{C89A09F3-EFA5-4569-848A-660383313E7B}" type="parTrans" cxnId="{DF2F7BCA-5F56-4980-B284-5C06D767459F}">
      <dgm:prSet/>
      <dgm:spPr/>
      <dgm:t>
        <a:bodyPr/>
        <a:lstStyle/>
        <a:p>
          <a:endParaRPr lang="fr-FR"/>
        </a:p>
      </dgm:t>
    </dgm:pt>
    <dgm:pt modelId="{2B78FF40-BFE4-427D-B363-0A6328058EFF}" type="sibTrans" cxnId="{DF2F7BCA-5F56-4980-B284-5C06D767459F}">
      <dgm:prSet/>
      <dgm:spPr/>
      <dgm:t>
        <a:bodyPr/>
        <a:lstStyle/>
        <a:p>
          <a:endParaRPr lang="fr-FR"/>
        </a:p>
      </dgm:t>
    </dgm:pt>
    <dgm:pt modelId="{A9E193BE-BA0A-40A2-AFB7-BB1608126F35}">
      <dgm:prSet phldrT="[Texte]"/>
      <dgm:spPr>
        <a:solidFill>
          <a:srgbClr val="00B0F0"/>
        </a:solidFill>
      </dgm:spPr>
      <dgm:t>
        <a:bodyPr/>
        <a:lstStyle/>
        <a:p>
          <a:r>
            <a:rPr lang="fr-FR"/>
            <a:t>3000 lignes de code (PHP, HTML, CSS)</a:t>
          </a:r>
        </a:p>
      </dgm:t>
    </dgm:pt>
    <dgm:pt modelId="{C806A01C-D4FB-4263-AA2D-834C2E18CFF0}" type="parTrans" cxnId="{70DB36D1-8B59-45ED-8619-B2C48A9C8303}">
      <dgm:prSet/>
      <dgm:spPr/>
      <dgm:t>
        <a:bodyPr/>
        <a:lstStyle/>
        <a:p>
          <a:endParaRPr lang="fr-FR"/>
        </a:p>
      </dgm:t>
    </dgm:pt>
    <dgm:pt modelId="{9EAE751C-0EF7-4FFF-AE24-AB164A31C487}" type="sibTrans" cxnId="{70DB36D1-8B59-45ED-8619-B2C48A9C8303}">
      <dgm:prSet/>
      <dgm:spPr/>
      <dgm:t>
        <a:bodyPr/>
        <a:lstStyle/>
        <a:p>
          <a:endParaRPr lang="fr-FR"/>
        </a:p>
      </dgm:t>
    </dgm:pt>
    <dgm:pt modelId="{B8948CCA-3DDD-4B8C-800E-CFEF1F9B1CF3}">
      <dgm:prSet phldrT="[Texte]"/>
      <dgm:spPr>
        <a:solidFill>
          <a:srgbClr val="7030A0"/>
        </a:solidFill>
      </dgm:spPr>
      <dgm:t>
        <a:bodyPr/>
        <a:lstStyle/>
        <a:p>
          <a:r>
            <a:rPr lang="fr-FR"/>
            <a:t>16 tables, 9 triggers, 3 procédures (BD)</a:t>
          </a:r>
        </a:p>
      </dgm:t>
    </dgm:pt>
    <dgm:pt modelId="{F95139F3-BF4D-43AD-88B0-E27C864E9F9E}" type="parTrans" cxnId="{44DBB22B-1255-4007-9D44-9CD0EF97E905}">
      <dgm:prSet/>
      <dgm:spPr/>
      <dgm:t>
        <a:bodyPr/>
        <a:lstStyle/>
        <a:p>
          <a:endParaRPr lang="fr-FR"/>
        </a:p>
      </dgm:t>
    </dgm:pt>
    <dgm:pt modelId="{AE7B864C-BC43-472A-B46F-5156CF3540F4}" type="sibTrans" cxnId="{44DBB22B-1255-4007-9D44-9CD0EF97E905}">
      <dgm:prSet/>
      <dgm:spPr/>
      <dgm:t>
        <a:bodyPr/>
        <a:lstStyle/>
        <a:p>
          <a:endParaRPr lang="fr-FR"/>
        </a:p>
      </dgm:t>
    </dgm:pt>
    <dgm:pt modelId="{7DD0651F-C0BA-4F0C-B5BC-76344EE75487}" type="pres">
      <dgm:prSet presAssocID="{455AAD7F-7186-417A-8499-4A768F38D495}" presName="Name0" presStyleCnt="0">
        <dgm:presLayoutVars>
          <dgm:chMax val="7"/>
          <dgm:chPref val="7"/>
          <dgm:dir/>
        </dgm:presLayoutVars>
      </dgm:prSet>
      <dgm:spPr/>
    </dgm:pt>
    <dgm:pt modelId="{A1B2597E-3DAD-4CAD-AF93-E1D190CD61BF}" type="pres">
      <dgm:prSet presAssocID="{455AAD7F-7186-417A-8499-4A768F38D495}" presName="Name1" presStyleCnt="0"/>
      <dgm:spPr/>
    </dgm:pt>
    <dgm:pt modelId="{20BE6DD3-66F2-4153-B732-7E385134454E}" type="pres">
      <dgm:prSet presAssocID="{455AAD7F-7186-417A-8499-4A768F38D495}" presName="cycle" presStyleCnt="0"/>
      <dgm:spPr/>
    </dgm:pt>
    <dgm:pt modelId="{BB2A75EB-01D1-4B1E-87BB-9F1E7F648710}" type="pres">
      <dgm:prSet presAssocID="{455AAD7F-7186-417A-8499-4A768F38D495}" presName="srcNode" presStyleLbl="node1" presStyleIdx="0" presStyleCnt="3"/>
      <dgm:spPr/>
    </dgm:pt>
    <dgm:pt modelId="{0D86E750-FC6D-4DCA-B9F1-449153D5F4E7}" type="pres">
      <dgm:prSet presAssocID="{455AAD7F-7186-417A-8499-4A768F38D495}" presName="conn" presStyleLbl="parChTrans1D2" presStyleIdx="0" presStyleCnt="1"/>
      <dgm:spPr/>
    </dgm:pt>
    <dgm:pt modelId="{D983EF9F-7546-44C5-88FC-AE4C3D3847FE}" type="pres">
      <dgm:prSet presAssocID="{455AAD7F-7186-417A-8499-4A768F38D495}" presName="extraNode" presStyleLbl="node1" presStyleIdx="0" presStyleCnt="3"/>
      <dgm:spPr/>
    </dgm:pt>
    <dgm:pt modelId="{2B66DDD5-8D62-4A00-A446-DF4F416964D6}" type="pres">
      <dgm:prSet presAssocID="{455AAD7F-7186-417A-8499-4A768F38D495}" presName="dstNode" presStyleLbl="node1" presStyleIdx="0" presStyleCnt="3"/>
      <dgm:spPr/>
    </dgm:pt>
    <dgm:pt modelId="{9B929EF7-C6BF-47F5-906F-E48EB69660C8}" type="pres">
      <dgm:prSet presAssocID="{E62FBB57-5318-4B58-9C4F-65E853D7599B}" presName="text_1" presStyleLbl="node1" presStyleIdx="0" presStyleCnt="3">
        <dgm:presLayoutVars>
          <dgm:bulletEnabled val="1"/>
        </dgm:presLayoutVars>
      </dgm:prSet>
      <dgm:spPr/>
    </dgm:pt>
    <dgm:pt modelId="{E1959852-B571-40CC-AB9B-C7EC656135CA}" type="pres">
      <dgm:prSet presAssocID="{E62FBB57-5318-4B58-9C4F-65E853D7599B}" presName="accent_1" presStyleCnt="0"/>
      <dgm:spPr/>
    </dgm:pt>
    <dgm:pt modelId="{85AACCDD-46EA-4CB4-AEEE-C6BF8B613027}" type="pres">
      <dgm:prSet presAssocID="{E62FBB57-5318-4B58-9C4F-65E853D7599B}" presName="accentRepeatNode" presStyleLbl="solidFgAcc1" presStyleIdx="0" presStyleCnt="3"/>
      <dgm:spPr>
        <a:ln>
          <a:solidFill>
            <a:srgbClr val="00B050"/>
          </a:solidFill>
        </a:ln>
      </dgm:spPr>
    </dgm:pt>
    <dgm:pt modelId="{78232DF8-9B14-495E-9F03-E765261179B0}" type="pres">
      <dgm:prSet presAssocID="{A9E193BE-BA0A-40A2-AFB7-BB1608126F35}" presName="text_2" presStyleLbl="node1" presStyleIdx="1" presStyleCnt="3">
        <dgm:presLayoutVars>
          <dgm:bulletEnabled val="1"/>
        </dgm:presLayoutVars>
      </dgm:prSet>
      <dgm:spPr/>
    </dgm:pt>
    <dgm:pt modelId="{44138472-602C-4A3E-A565-E2183ABFDD60}" type="pres">
      <dgm:prSet presAssocID="{A9E193BE-BA0A-40A2-AFB7-BB1608126F35}" presName="accent_2" presStyleCnt="0"/>
      <dgm:spPr/>
    </dgm:pt>
    <dgm:pt modelId="{073BEB8D-8A17-4EED-A07D-E0FDA383BD11}" type="pres">
      <dgm:prSet presAssocID="{A9E193BE-BA0A-40A2-AFB7-BB1608126F35}" presName="accentRepeatNode" presStyleLbl="solidFgAcc1" presStyleIdx="1" presStyleCnt="3"/>
      <dgm:spPr>
        <a:ln>
          <a:solidFill>
            <a:srgbClr val="00B0F0"/>
          </a:solidFill>
        </a:ln>
      </dgm:spPr>
    </dgm:pt>
    <dgm:pt modelId="{E3256D46-88B9-46A2-B704-2DBEAD82C2F2}" type="pres">
      <dgm:prSet presAssocID="{B8948CCA-3DDD-4B8C-800E-CFEF1F9B1CF3}" presName="text_3" presStyleLbl="node1" presStyleIdx="2" presStyleCnt="3">
        <dgm:presLayoutVars>
          <dgm:bulletEnabled val="1"/>
        </dgm:presLayoutVars>
      </dgm:prSet>
      <dgm:spPr/>
    </dgm:pt>
    <dgm:pt modelId="{082EA81E-DDFE-41EF-8033-1E979EA7E90F}" type="pres">
      <dgm:prSet presAssocID="{B8948CCA-3DDD-4B8C-800E-CFEF1F9B1CF3}" presName="accent_3" presStyleCnt="0"/>
      <dgm:spPr/>
    </dgm:pt>
    <dgm:pt modelId="{A91BF21C-AE89-4817-9940-CD20F9669F3B}" type="pres">
      <dgm:prSet presAssocID="{B8948CCA-3DDD-4B8C-800E-CFEF1F9B1CF3}" presName="accentRepeatNode" presStyleLbl="solidFgAcc1" presStyleIdx="2" presStyleCnt="3"/>
      <dgm:spPr>
        <a:ln>
          <a:solidFill>
            <a:srgbClr val="7030A0"/>
          </a:solidFill>
        </a:ln>
      </dgm:spPr>
    </dgm:pt>
  </dgm:ptLst>
  <dgm:cxnLst>
    <dgm:cxn modelId="{44DBB22B-1255-4007-9D44-9CD0EF97E905}" srcId="{455AAD7F-7186-417A-8499-4A768F38D495}" destId="{B8948CCA-3DDD-4B8C-800E-CFEF1F9B1CF3}" srcOrd="2" destOrd="0" parTransId="{F95139F3-BF4D-43AD-88B0-E27C864E9F9E}" sibTransId="{AE7B864C-BC43-472A-B46F-5156CF3540F4}"/>
    <dgm:cxn modelId="{8AF7568A-2912-4441-8277-9E08C48F46E6}" type="presOf" srcId="{455AAD7F-7186-417A-8499-4A768F38D495}" destId="{7DD0651F-C0BA-4F0C-B5BC-76344EE75487}" srcOrd="0" destOrd="0" presId="urn:microsoft.com/office/officeart/2008/layout/VerticalCurvedList"/>
    <dgm:cxn modelId="{38F4308C-6726-4E2E-99A7-5DB73D8DBA29}" type="presOf" srcId="{E62FBB57-5318-4B58-9C4F-65E853D7599B}" destId="{9B929EF7-C6BF-47F5-906F-E48EB69660C8}" srcOrd="0" destOrd="0" presId="urn:microsoft.com/office/officeart/2008/layout/VerticalCurvedList"/>
    <dgm:cxn modelId="{28BD0998-9621-4097-BFFD-5A7366DAA8B5}" type="presOf" srcId="{A9E193BE-BA0A-40A2-AFB7-BB1608126F35}" destId="{78232DF8-9B14-495E-9F03-E765261179B0}" srcOrd="0" destOrd="0" presId="urn:microsoft.com/office/officeart/2008/layout/VerticalCurvedList"/>
    <dgm:cxn modelId="{7B4AA39A-D7D7-4E98-B887-B87D0043881E}" type="presOf" srcId="{B8948CCA-3DDD-4B8C-800E-CFEF1F9B1CF3}" destId="{E3256D46-88B9-46A2-B704-2DBEAD82C2F2}" srcOrd="0" destOrd="0" presId="urn:microsoft.com/office/officeart/2008/layout/VerticalCurvedList"/>
    <dgm:cxn modelId="{DF2F7BCA-5F56-4980-B284-5C06D767459F}" srcId="{455AAD7F-7186-417A-8499-4A768F38D495}" destId="{E62FBB57-5318-4B58-9C4F-65E853D7599B}" srcOrd="0" destOrd="0" parTransId="{C89A09F3-EFA5-4569-848A-660383313E7B}" sibTransId="{2B78FF40-BFE4-427D-B363-0A6328058EFF}"/>
    <dgm:cxn modelId="{70DB36D1-8B59-45ED-8619-B2C48A9C8303}" srcId="{455AAD7F-7186-417A-8499-4A768F38D495}" destId="{A9E193BE-BA0A-40A2-AFB7-BB1608126F35}" srcOrd="1" destOrd="0" parTransId="{C806A01C-D4FB-4263-AA2D-834C2E18CFF0}" sibTransId="{9EAE751C-0EF7-4FFF-AE24-AB164A31C487}"/>
    <dgm:cxn modelId="{870043F0-EF39-4CDA-981E-C21D17D6CD04}" type="presOf" srcId="{2B78FF40-BFE4-427D-B363-0A6328058EFF}" destId="{0D86E750-FC6D-4DCA-B9F1-449153D5F4E7}" srcOrd="0" destOrd="0" presId="urn:microsoft.com/office/officeart/2008/layout/VerticalCurvedList"/>
    <dgm:cxn modelId="{4968D28A-36BF-494C-BB4E-A96287F77219}" type="presParOf" srcId="{7DD0651F-C0BA-4F0C-B5BC-76344EE75487}" destId="{A1B2597E-3DAD-4CAD-AF93-E1D190CD61BF}" srcOrd="0" destOrd="0" presId="urn:microsoft.com/office/officeart/2008/layout/VerticalCurvedList"/>
    <dgm:cxn modelId="{5FA7F921-5F36-4D12-A282-3B30B7A1206B}" type="presParOf" srcId="{A1B2597E-3DAD-4CAD-AF93-E1D190CD61BF}" destId="{20BE6DD3-66F2-4153-B732-7E385134454E}" srcOrd="0" destOrd="0" presId="urn:microsoft.com/office/officeart/2008/layout/VerticalCurvedList"/>
    <dgm:cxn modelId="{E1BDDC86-C758-4A9C-969E-8BC3F174D262}" type="presParOf" srcId="{20BE6DD3-66F2-4153-B732-7E385134454E}" destId="{BB2A75EB-01D1-4B1E-87BB-9F1E7F648710}" srcOrd="0" destOrd="0" presId="urn:microsoft.com/office/officeart/2008/layout/VerticalCurvedList"/>
    <dgm:cxn modelId="{A4F4F8A8-A779-4CC5-8CD6-7A976EA1BCB4}" type="presParOf" srcId="{20BE6DD3-66F2-4153-B732-7E385134454E}" destId="{0D86E750-FC6D-4DCA-B9F1-449153D5F4E7}" srcOrd="1" destOrd="0" presId="urn:microsoft.com/office/officeart/2008/layout/VerticalCurvedList"/>
    <dgm:cxn modelId="{438C1E43-214D-4F82-B437-8734CC77A788}" type="presParOf" srcId="{20BE6DD3-66F2-4153-B732-7E385134454E}" destId="{D983EF9F-7546-44C5-88FC-AE4C3D3847FE}" srcOrd="2" destOrd="0" presId="urn:microsoft.com/office/officeart/2008/layout/VerticalCurvedList"/>
    <dgm:cxn modelId="{4BEDA38F-174E-41B0-B340-FFFF5AF97D14}" type="presParOf" srcId="{20BE6DD3-66F2-4153-B732-7E385134454E}" destId="{2B66DDD5-8D62-4A00-A446-DF4F416964D6}" srcOrd="3" destOrd="0" presId="urn:microsoft.com/office/officeart/2008/layout/VerticalCurvedList"/>
    <dgm:cxn modelId="{118AC96D-8A06-4AD2-9AB7-FEE4566E088C}" type="presParOf" srcId="{A1B2597E-3DAD-4CAD-AF93-E1D190CD61BF}" destId="{9B929EF7-C6BF-47F5-906F-E48EB69660C8}" srcOrd="1" destOrd="0" presId="urn:microsoft.com/office/officeart/2008/layout/VerticalCurvedList"/>
    <dgm:cxn modelId="{B0D68B22-0048-48DE-A8B4-A2BA601A3984}" type="presParOf" srcId="{A1B2597E-3DAD-4CAD-AF93-E1D190CD61BF}" destId="{E1959852-B571-40CC-AB9B-C7EC656135CA}" srcOrd="2" destOrd="0" presId="urn:microsoft.com/office/officeart/2008/layout/VerticalCurvedList"/>
    <dgm:cxn modelId="{9EDFA7C0-660A-4BA9-A31D-2AA5A2E6A148}" type="presParOf" srcId="{E1959852-B571-40CC-AB9B-C7EC656135CA}" destId="{85AACCDD-46EA-4CB4-AEEE-C6BF8B613027}" srcOrd="0" destOrd="0" presId="urn:microsoft.com/office/officeart/2008/layout/VerticalCurvedList"/>
    <dgm:cxn modelId="{0FD6981F-A909-4BCA-A9A8-9B68EC047711}" type="presParOf" srcId="{A1B2597E-3DAD-4CAD-AF93-E1D190CD61BF}" destId="{78232DF8-9B14-495E-9F03-E765261179B0}" srcOrd="3" destOrd="0" presId="urn:microsoft.com/office/officeart/2008/layout/VerticalCurvedList"/>
    <dgm:cxn modelId="{890FD717-2481-4E61-860F-0EE9A36C1565}" type="presParOf" srcId="{A1B2597E-3DAD-4CAD-AF93-E1D190CD61BF}" destId="{44138472-602C-4A3E-A565-E2183ABFDD60}" srcOrd="4" destOrd="0" presId="urn:microsoft.com/office/officeart/2008/layout/VerticalCurvedList"/>
    <dgm:cxn modelId="{21D54563-EB36-4BAB-B373-2EDC76D2CF20}" type="presParOf" srcId="{44138472-602C-4A3E-A565-E2183ABFDD60}" destId="{073BEB8D-8A17-4EED-A07D-E0FDA383BD11}" srcOrd="0" destOrd="0" presId="urn:microsoft.com/office/officeart/2008/layout/VerticalCurvedList"/>
    <dgm:cxn modelId="{91CD42F4-F4BB-475A-AB0E-37CFF083F31E}" type="presParOf" srcId="{A1B2597E-3DAD-4CAD-AF93-E1D190CD61BF}" destId="{E3256D46-88B9-46A2-B704-2DBEAD82C2F2}" srcOrd="5" destOrd="0" presId="urn:microsoft.com/office/officeart/2008/layout/VerticalCurvedList"/>
    <dgm:cxn modelId="{A80E9079-15AF-488C-A8A1-F1E43CB2EBCB}" type="presParOf" srcId="{A1B2597E-3DAD-4CAD-AF93-E1D190CD61BF}" destId="{082EA81E-DDFE-41EF-8033-1E979EA7E90F}" srcOrd="6" destOrd="0" presId="urn:microsoft.com/office/officeart/2008/layout/VerticalCurvedList"/>
    <dgm:cxn modelId="{A73FFE90-ED65-4ECE-A04E-25A5AC8DBFD2}" type="presParOf" srcId="{082EA81E-DDFE-41EF-8033-1E979EA7E90F}" destId="{A91BF21C-AE89-4817-9940-CD20F9669F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 dirty="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DE44FA13-2C9C-4180-B306-8C301FB02D3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AE5D07C-7B4C-4220-B311-1D9E88145643}">
      <dgm:prSet phldrT="[Texte]" custT="1"/>
      <dgm:spPr/>
      <dgm:t>
        <a:bodyPr/>
        <a:lstStyle/>
        <a:p>
          <a:r>
            <a:rPr lang="fr-FR" sz="1400" b="1" i="0" u="none"/>
            <a:t>Marwan AL MASRI</a:t>
          </a:r>
          <a:endParaRPr lang="fr-FR" sz="1400"/>
        </a:p>
      </dgm:t>
    </dgm:pt>
    <dgm:pt modelId="{9B0537CA-B6A3-4937-A274-101D6B16E241}" type="parTrans" cxnId="{46F44AE5-F643-48A5-9D06-1EAE9A9AAF38}">
      <dgm:prSet/>
      <dgm:spPr/>
      <dgm:t>
        <a:bodyPr/>
        <a:lstStyle/>
        <a:p>
          <a:endParaRPr lang="fr-FR"/>
        </a:p>
      </dgm:t>
    </dgm:pt>
    <dgm:pt modelId="{6D29998C-A162-4425-ADF1-A157EDEA2663}" type="sibTrans" cxnId="{46F44AE5-F643-48A5-9D06-1EAE9A9AAF38}">
      <dgm:prSet/>
      <dgm:spPr/>
      <dgm:t>
        <a:bodyPr/>
        <a:lstStyle/>
        <a:p>
          <a:endParaRPr lang="fr-FR"/>
        </a:p>
      </dgm:t>
    </dgm:pt>
    <dgm:pt modelId="{C956EEFB-4303-431D-9F63-544025BC2A14}">
      <dgm:prSet custT="1"/>
      <dgm:spPr/>
      <dgm:t>
        <a:bodyPr/>
        <a:lstStyle/>
        <a:p>
          <a:r>
            <a:rPr lang="fr-FR" sz="1400" b="1" i="0" u="none" err="1"/>
            <a:t>Guychel</a:t>
          </a:r>
          <a:r>
            <a:rPr lang="fr-FR" sz="1400" b="1" i="0" u="none"/>
            <a:t> BABELA</a:t>
          </a:r>
          <a:endParaRPr lang="fr-FR" sz="1400" b="0" i="0" u="none"/>
        </a:p>
      </dgm:t>
    </dgm:pt>
    <dgm:pt modelId="{B787A0A2-D194-49BC-B444-6B821C36F8FE}" type="parTrans" cxnId="{8534A035-97BE-41FA-86D7-FC8967A8BC40}">
      <dgm:prSet/>
      <dgm:spPr/>
      <dgm:t>
        <a:bodyPr/>
        <a:lstStyle/>
        <a:p>
          <a:endParaRPr lang="fr-FR"/>
        </a:p>
      </dgm:t>
    </dgm:pt>
    <dgm:pt modelId="{08786E07-0CBB-4A92-91E5-48DF0B93B4A7}" type="sibTrans" cxnId="{8534A035-97BE-41FA-86D7-FC8967A8BC40}">
      <dgm:prSet/>
      <dgm:spPr/>
      <dgm:t>
        <a:bodyPr/>
        <a:lstStyle/>
        <a:p>
          <a:endParaRPr lang="fr-FR"/>
        </a:p>
      </dgm:t>
    </dgm:pt>
    <dgm:pt modelId="{233AEB2D-AB77-4F0E-A785-D27DE4FBB2C7}">
      <dgm:prSet custT="1"/>
      <dgm:spPr/>
      <dgm:t>
        <a:bodyPr/>
        <a:lstStyle/>
        <a:p>
          <a:r>
            <a:rPr lang="fr-FR" sz="1400" b="1" i="0" u="none"/>
            <a:t>Maxence KRILL</a:t>
          </a:r>
          <a:endParaRPr lang="fr-FR" sz="1400" b="0" i="0" u="none"/>
        </a:p>
      </dgm:t>
    </dgm:pt>
    <dgm:pt modelId="{F5A1D7A3-D9AE-40E0-A9BD-783E4CA5AAC9}" type="parTrans" cxnId="{00A4293F-1BF2-47A3-911F-CF910AED3D57}">
      <dgm:prSet/>
      <dgm:spPr/>
      <dgm:t>
        <a:bodyPr/>
        <a:lstStyle/>
        <a:p>
          <a:endParaRPr lang="fr-FR"/>
        </a:p>
      </dgm:t>
    </dgm:pt>
    <dgm:pt modelId="{234B0024-2310-4FBE-B130-BB1CB17D93B6}" type="sibTrans" cxnId="{00A4293F-1BF2-47A3-911F-CF910AED3D57}">
      <dgm:prSet/>
      <dgm:spPr/>
      <dgm:t>
        <a:bodyPr/>
        <a:lstStyle/>
        <a:p>
          <a:endParaRPr lang="fr-FR"/>
        </a:p>
      </dgm:t>
    </dgm:pt>
    <dgm:pt modelId="{263A0441-AAFC-4008-802D-B649BE8F72D8}">
      <dgm:prSet custT="1"/>
      <dgm:spPr/>
      <dgm:t>
        <a:bodyPr/>
        <a:lstStyle/>
        <a:p>
          <a:r>
            <a:rPr lang="fr-FR" sz="1400" b="1" i="0" u="none"/>
            <a:t>Angelo NICHELE</a:t>
          </a:r>
          <a:endParaRPr lang="fr-FR" sz="1400" b="0" i="0" u="none"/>
        </a:p>
      </dgm:t>
    </dgm:pt>
    <dgm:pt modelId="{35EF7208-A456-4AD3-9A41-602BCE31BD33}" type="parTrans" cxnId="{B0FA7AEC-CE53-4B97-88E0-A00CE9F83297}">
      <dgm:prSet/>
      <dgm:spPr/>
      <dgm:t>
        <a:bodyPr/>
        <a:lstStyle/>
        <a:p>
          <a:endParaRPr lang="fr-FR"/>
        </a:p>
      </dgm:t>
    </dgm:pt>
    <dgm:pt modelId="{8C749B7E-9614-4609-BAF4-947AA80DD86F}" type="sibTrans" cxnId="{B0FA7AEC-CE53-4B97-88E0-A00CE9F83297}">
      <dgm:prSet/>
      <dgm:spPr/>
      <dgm:t>
        <a:bodyPr/>
        <a:lstStyle/>
        <a:p>
          <a:endParaRPr lang="fr-FR"/>
        </a:p>
      </dgm:t>
    </dgm:pt>
    <dgm:pt modelId="{AC6EE6F7-94F6-46CB-A4EA-D3ED8167442F}" type="pres">
      <dgm:prSet presAssocID="{DE44FA13-2C9C-4180-B306-8C301FB02D3E}" presName="Name0" presStyleCnt="0">
        <dgm:presLayoutVars>
          <dgm:chMax/>
          <dgm:chPref/>
          <dgm:dir/>
        </dgm:presLayoutVars>
      </dgm:prSet>
      <dgm:spPr/>
    </dgm:pt>
    <dgm:pt modelId="{0113EF01-6300-4A11-9534-43B3F39A7B66}" type="pres">
      <dgm:prSet presAssocID="{0AE5D07C-7B4C-4220-B311-1D9E88145643}" presName="composite" presStyleCnt="0">
        <dgm:presLayoutVars>
          <dgm:chMax val="1"/>
          <dgm:chPref val="1"/>
        </dgm:presLayoutVars>
      </dgm:prSet>
      <dgm:spPr/>
    </dgm:pt>
    <dgm:pt modelId="{28A04AF0-B695-40E8-9B7F-ACE2EBA245C7}" type="pres">
      <dgm:prSet presAssocID="{0AE5D07C-7B4C-4220-B311-1D9E88145643}" presName="Accent" presStyleLbl="trAlignAcc1" presStyleIdx="0" presStyleCnt="4" custScaleX="121000" custScaleY="121000">
        <dgm:presLayoutVars>
          <dgm:chMax val="0"/>
          <dgm:chPref val="0"/>
        </dgm:presLayoutVars>
      </dgm:prSet>
      <dgm:spPr/>
    </dgm:pt>
    <dgm:pt modelId="{E7A9E848-DF07-4D06-8AA6-0DF086D16AC6}" type="pres">
      <dgm:prSet presAssocID="{0AE5D07C-7B4C-4220-B311-1D9E88145643}" presName="Image" presStyleLbl="alignImgPlace1" presStyleIdx="0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1CCA381D-FA12-47DB-8AAE-21F76063FA89}" type="pres">
      <dgm:prSet presAssocID="{0AE5D07C-7B4C-4220-B311-1D9E88145643}" presName="ChildComposite" presStyleCnt="0"/>
      <dgm:spPr/>
    </dgm:pt>
    <dgm:pt modelId="{F776EE5C-E274-408E-93CF-0F5B08580172}" type="pres">
      <dgm:prSet presAssocID="{0AE5D07C-7B4C-4220-B311-1D9E8814564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46BD25-0F8E-44F0-84CA-1108058F005B}" type="pres">
      <dgm:prSet presAssocID="{0AE5D07C-7B4C-4220-B311-1D9E88145643}" presName="Parent" presStyleLbl="revTx" presStyleIdx="0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F43CA81E-709F-4120-BA20-0F1DACA5A0F2}" type="pres">
      <dgm:prSet presAssocID="{6D29998C-A162-4425-ADF1-A157EDEA2663}" presName="sibTrans" presStyleCnt="0"/>
      <dgm:spPr/>
    </dgm:pt>
    <dgm:pt modelId="{121B6A2B-CE48-48A6-B264-DD9A98DCAEE7}" type="pres">
      <dgm:prSet presAssocID="{C956EEFB-4303-431D-9F63-544025BC2A14}" presName="composite" presStyleCnt="0">
        <dgm:presLayoutVars>
          <dgm:chMax val="1"/>
          <dgm:chPref val="1"/>
        </dgm:presLayoutVars>
      </dgm:prSet>
      <dgm:spPr/>
    </dgm:pt>
    <dgm:pt modelId="{287B85DF-67DD-4774-908C-AC5700CA7E51}" type="pres">
      <dgm:prSet presAssocID="{C956EEFB-4303-431D-9F63-544025BC2A14}" presName="Accent" presStyleLbl="trAlignAcc1" presStyleIdx="1" presStyleCnt="4" custScaleX="121000" custScaleY="121000">
        <dgm:presLayoutVars>
          <dgm:chMax val="0"/>
          <dgm:chPref val="0"/>
        </dgm:presLayoutVars>
      </dgm:prSet>
      <dgm:spPr/>
    </dgm:pt>
    <dgm:pt modelId="{8C71B111-E933-4BDA-B520-CF754875E4D3}" type="pres">
      <dgm:prSet presAssocID="{C956EEFB-4303-431D-9F63-544025BC2A14}" presName="Image" presStyleLbl="alignImgPlace1" presStyleIdx="1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</dgm:spPr>
    </dgm:pt>
    <dgm:pt modelId="{BAAEA680-92D6-47E8-A1A4-CB5E89271A61}" type="pres">
      <dgm:prSet presAssocID="{C956EEFB-4303-431D-9F63-544025BC2A14}" presName="ChildComposite" presStyleCnt="0"/>
      <dgm:spPr/>
    </dgm:pt>
    <dgm:pt modelId="{C2309848-465F-4B46-AD52-466A7D579396}" type="pres">
      <dgm:prSet presAssocID="{C956EEFB-4303-431D-9F63-544025BC2A1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003053-9FEB-4EFB-B2B5-76EBCB6C7660}" type="pres">
      <dgm:prSet presAssocID="{C956EEFB-4303-431D-9F63-544025BC2A14}" presName="Parent" presStyleLbl="revTx" presStyleIdx="1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05B7A1CC-A58E-4895-8D8E-C10A27E3C2D2}" type="pres">
      <dgm:prSet presAssocID="{08786E07-0CBB-4A92-91E5-48DF0B93B4A7}" presName="sibTrans" presStyleCnt="0"/>
      <dgm:spPr/>
    </dgm:pt>
    <dgm:pt modelId="{3B8EC584-B852-4C63-858A-16C239156B00}" type="pres">
      <dgm:prSet presAssocID="{233AEB2D-AB77-4F0E-A785-D27DE4FBB2C7}" presName="composite" presStyleCnt="0">
        <dgm:presLayoutVars>
          <dgm:chMax val="1"/>
          <dgm:chPref val="1"/>
        </dgm:presLayoutVars>
      </dgm:prSet>
      <dgm:spPr/>
    </dgm:pt>
    <dgm:pt modelId="{649F281C-8ADF-4E7B-AEC3-A0623674B354}" type="pres">
      <dgm:prSet presAssocID="{233AEB2D-AB77-4F0E-A785-D27DE4FBB2C7}" presName="Accent" presStyleLbl="trAlignAcc1" presStyleIdx="2" presStyleCnt="4" custScaleX="121000" custScaleY="121000">
        <dgm:presLayoutVars>
          <dgm:chMax val="0"/>
          <dgm:chPref val="0"/>
        </dgm:presLayoutVars>
      </dgm:prSet>
      <dgm:spPr/>
    </dgm:pt>
    <dgm:pt modelId="{809A180A-A9E0-4AD1-93B8-4F286F0E209F}" type="pres">
      <dgm:prSet presAssocID="{233AEB2D-AB77-4F0E-A785-D27DE4FBB2C7}" presName="Image" presStyleLbl="alignImgPlace1" presStyleIdx="2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7B2BA016-0B20-44B4-A7F8-6202710445F0}" type="pres">
      <dgm:prSet presAssocID="{233AEB2D-AB77-4F0E-A785-D27DE4FBB2C7}" presName="ChildComposite" presStyleCnt="0"/>
      <dgm:spPr/>
    </dgm:pt>
    <dgm:pt modelId="{0F4F55F2-13D5-47A5-B842-BB072AD4A0A3}" type="pres">
      <dgm:prSet presAssocID="{233AEB2D-AB77-4F0E-A785-D27DE4FBB2C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635C2D6-3F7D-4B53-8299-60BCF478A980}" type="pres">
      <dgm:prSet presAssocID="{233AEB2D-AB77-4F0E-A785-D27DE4FBB2C7}" presName="Parent" presStyleLbl="revTx" presStyleIdx="2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70C24ECA-ED10-4274-A21E-096342933DBF}" type="pres">
      <dgm:prSet presAssocID="{234B0024-2310-4FBE-B130-BB1CB17D93B6}" presName="sibTrans" presStyleCnt="0"/>
      <dgm:spPr/>
    </dgm:pt>
    <dgm:pt modelId="{8998418C-28F2-4084-9CA3-D693374AFE31}" type="pres">
      <dgm:prSet presAssocID="{263A0441-AAFC-4008-802D-B649BE8F72D8}" presName="composite" presStyleCnt="0">
        <dgm:presLayoutVars>
          <dgm:chMax val="1"/>
          <dgm:chPref val="1"/>
        </dgm:presLayoutVars>
      </dgm:prSet>
      <dgm:spPr/>
    </dgm:pt>
    <dgm:pt modelId="{B7643D76-73FA-4F10-A512-9396284C526F}" type="pres">
      <dgm:prSet presAssocID="{263A0441-AAFC-4008-802D-B649BE8F72D8}" presName="Accent" presStyleLbl="trAlignAcc1" presStyleIdx="3" presStyleCnt="4" custScaleX="121000" custScaleY="121000">
        <dgm:presLayoutVars>
          <dgm:chMax val="0"/>
          <dgm:chPref val="0"/>
        </dgm:presLayoutVars>
      </dgm:prSet>
      <dgm:spPr/>
    </dgm:pt>
    <dgm:pt modelId="{3AC5D668-10BF-46B3-9594-3B6E2708D2B2}" type="pres">
      <dgm:prSet presAssocID="{263A0441-AAFC-4008-802D-B649BE8F72D8}" presName="Image" presStyleLbl="alignImgPlace1" presStyleIdx="3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</dgm:spPr>
    </dgm:pt>
    <dgm:pt modelId="{ACE1E377-217A-470F-9E68-863DE1D54BEB}" type="pres">
      <dgm:prSet presAssocID="{263A0441-AAFC-4008-802D-B649BE8F72D8}" presName="ChildComposite" presStyleCnt="0"/>
      <dgm:spPr/>
    </dgm:pt>
    <dgm:pt modelId="{2A398295-365B-472F-AB80-A20822338148}" type="pres">
      <dgm:prSet presAssocID="{263A0441-AAFC-4008-802D-B649BE8F72D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5C6AF29-F2D0-47F3-87F3-B6C72BE5A970}" type="pres">
      <dgm:prSet presAssocID="{263A0441-AAFC-4008-802D-B649BE8F72D8}" presName="Parent" presStyleLbl="revTx" presStyleIdx="3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</dgm:ptLst>
  <dgm:cxnLst>
    <dgm:cxn modelId="{8534A035-97BE-41FA-86D7-FC8967A8BC40}" srcId="{DE44FA13-2C9C-4180-B306-8C301FB02D3E}" destId="{C956EEFB-4303-431D-9F63-544025BC2A14}" srcOrd="1" destOrd="0" parTransId="{B787A0A2-D194-49BC-B444-6B821C36F8FE}" sibTransId="{08786E07-0CBB-4A92-91E5-48DF0B93B4A7}"/>
    <dgm:cxn modelId="{00A4293F-1BF2-47A3-911F-CF910AED3D57}" srcId="{DE44FA13-2C9C-4180-B306-8C301FB02D3E}" destId="{233AEB2D-AB77-4F0E-A785-D27DE4FBB2C7}" srcOrd="2" destOrd="0" parTransId="{F5A1D7A3-D9AE-40E0-A9BD-783E4CA5AAC9}" sibTransId="{234B0024-2310-4FBE-B130-BB1CB17D93B6}"/>
    <dgm:cxn modelId="{52CED948-32F0-451D-880A-E339D80354D4}" type="presOf" srcId="{263A0441-AAFC-4008-802D-B649BE8F72D8}" destId="{C5C6AF29-F2D0-47F3-87F3-B6C72BE5A970}" srcOrd="0" destOrd="0" presId="urn:microsoft.com/office/officeart/2008/layout/CaptionedPictures"/>
    <dgm:cxn modelId="{C3CF9670-9893-4FBB-94C8-D459B9C4F028}" type="presOf" srcId="{233AEB2D-AB77-4F0E-A785-D27DE4FBB2C7}" destId="{C635C2D6-3F7D-4B53-8299-60BCF478A980}" srcOrd="0" destOrd="0" presId="urn:microsoft.com/office/officeart/2008/layout/CaptionedPictures"/>
    <dgm:cxn modelId="{9C2E9F9D-0795-4070-8B69-029B442E5C10}" type="presOf" srcId="{0AE5D07C-7B4C-4220-B311-1D9E88145643}" destId="{1546BD25-0F8E-44F0-84CA-1108058F005B}" srcOrd="0" destOrd="0" presId="urn:microsoft.com/office/officeart/2008/layout/CaptionedPictures"/>
    <dgm:cxn modelId="{CCDF3ABC-15F0-4E66-B4B8-D0C9E6AC7BDE}" type="presOf" srcId="{DE44FA13-2C9C-4180-B306-8C301FB02D3E}" destId="{AC6EE6F7-94F6-46CB-A4EA-D3ED8167442F}" srcOrd="0" destOrd="0" presId="urn:microsoft.com/office/officeart/2008/layout/CaptionedPictures"/>
    <dgm:cxn modelId="{73CB7EC9-C905-4469-9859-6E8E4AA0C5D1}" type="presOf" srcId="{C956EEFB-4303-431D-9F63-544025BC2A14}" destId="{AD003053-9FEB-4EFB-B2B5-76EBCB6C7660}" srcOrd="0" destOrd="0" presId="urn:microsoft.com/office/officeart/2008/layout/CaptionedPictures"/>
    <dgm:cxn modelId="{46F44AE5-F643-48A5-9D06-1EAE9A9AAF38}" srcId="{DE44FA13-2C9C-4180-B306-8C301FB02D3E}" destId="{0AE5D07C-7B4C-4220-B311-1D9E88145643}" srcOrd="0" destOrd="0" parTransId="{9B0537CA-B6A3-4937-A274-101D6B16E241}" sibTransId="{6D29998C-A162-4425-ADF1-A157EDEA2663}"/>
    <dgm:cxn modelId="{B0FA7AEC-CE53-4B97-88E0-A00CE9F83297}" srcId="{DE44FA13-2C9C-4180-B306-8C301FB02D3E}" destId="{263A0441-AAFC-4008-802D-B649BE8F72D8}" srcOrd="3" destOrd="0" parTransId="{35EF7208-A456-4AD3-9A41-602BCE31BD33}" sibTransId="{8C749B7E-9614-4609-BAF4-947AA80DD86F}"/>
    <dgm:cxn modelId="{6562C7C3-47D7-4961-8D61-C75C3065F64D}" type="presParOf" srcId="{AC6EE6F7-94F6-46CB-A4EA-D3ED8167442F}" destId="{0113EF01-6300-4A11-9534-43B3F39A7B66}" srcOrd="0" destOrd="0" presId="urn:microsoft.com/office/officeart/2008/layout/CaptionedPictures"/>
    <dgm:cxn modelId="{B1727C81-5A2E-4649-8A3E-6C71614B3925}" type="presParOf" srcId="{0113EF01-6300-4A11-9534-43B3F39A7B66}" destId="{28A04AF0-B695-40E8-9B7F-ACE2EBA245C7}" srcOrd="0" destOrd="0" presId="urn:microsoft.com/office/officeart/2008/layout/CaptionedPictures"/>
    <dgm:cxn modelId="{BE9C2F7F-C8CD-4433-BEEA-E1158FC8921B}" type="presParOf" srcId="{0113EF01-6300-4A11-9534-43B3F39A7B66}" destId="{E7A9E848-DF07-4D06-8AA6-0DF086D16AC6}" srcOrd="1" destOrd="0" presId="urn:microsoft.com/office/officeart/2008/layout/CaptionedPictures"/>
    <dgm:cxn modelId="{38394E77-8A2F-4E40-BF2C-CFB248020780}" type="presParOf" srcId="{0113EF01-6300-4A11-9534-43B3F39A7B66}" destId="{1CCA381D-FA12-47DB-8AAE-21F76063FA89}" srcOrd="2" destOrd="0" presId="urn:microsoft.com/office/officeart/2008/layout/CaptionedPictures"/>
    <dgm:cxn modelId="{187053DF-2DE7-47BE-BD86-FF5AD3219227}" type="presParOf" srcId="{1CCA381D-FA12-47DB-8AAE-21F76063FA89}" destId="{F776EE5C-E274-408E-93CF-0F5B08580172}" srcOrd="0" destOrd="0" presId="urn:microsoft.com/office/officeart/2008/layout/CaptionedPictures"/>
    <dgm:cxn modelId="{0FAF7577-F22E-4358-8095-6E58740AEB61}" type="presParOf" srcId="{1CCA381D-FA12-47DB-8AAE-21F76063FA89}" destId="{1546BD25-0F8E-44F0-84CA-1108058F005B}" srcOrd="1" destOrd="0" presId="urn:microsoft.com/office/officeart/2008/layout/CaptionedPictures"/>
    <dgm:cxn modelId="{A4E2765C-E040-4F84-ADA2-3A0B0C43A571}" type="presParOf" srcId="{AC6EE6F7-94F6-46CB-A4EA-D3ED8167442F}" destId="{F43CA81E-709F-4120-BA20-0F1DACA5A0F2}" srcOrd="1" destOrd="0" presId="urn:microsoft.com/office/officeart/2008/layout/CaptionedPictures"/>
    <dgm:cxn modelId="{5027FF13-B434-45DD-AB7B-75A4AA0AB739}" type="presParOf" srcId="{AC6EE6F7-94F6-46CB-A4EA-D3ED8167442F}" destId="{121B6A2B-CE48-48A6-B264-DD9A98DCAEE7}" srcOrd="2" destOrd="0" presId="urn:microsoft.com/office/officeart/2008/layout/CaptionedPictures"/>
    <dgm:cxn modelId="{2B2A60BC-7133-4206-A7B5-0BEB5262E5BC}" type="presParOf" srcId="{121B6A2B-CE48-48A6-B264-DD9A98DCAEE7}" destId="{287B85DF-67DD-4774-908C-AC5700CA7E51}" srcOrd="0" destOrd="0" presId="urn:microsoft.com/office/officeart/2008/layout/CaptionedPictures"/>
    <dgm:cxn modelId="{FE95094F-BE3A-4816-93C9-D52F43C5F0E6}" type="presParOf" srcId="{121B6A2B-CE48-48A6-B264-DD9A98DCAEE7}" destId="{8C71B111-E933-4BDA-B520-CF754875E4D3}" srcOrd="1" destOrd="0" presId="urn:microsoft.com/office/officeart/2008/layout/CaptionedPictures"/>
    <dgm:cxn modelId="{7982282C-B4B1-4F28-814A-B2C5D3633011}" type="presParOf" srcId="{121B6A2B-CE48-48A6-B264-DD9A98DCAEE7}" destId="{BAAEA680-92D6-47E8-A1A4-CB5E89271A61}" srcOrd="2" destOrd="0" presId="urn:microsoft.com/office/officeart/2008/layout/CaptionedPictures"/>
    <dgm:cxn modelId="{CF25EC23-64F2-4090-8D0E-6440EF99A92B}" type="presParOf" srcId="{BAAEA680-92D6-47E8-A1A4-CB5E89271A61}" destId="{C2309848-465F-4B46-AD52-466A7D579396}" srcOrd="0" destOrd="0" presId="urn:microsoft.com/office/officeart/2008/layout/CaptionedPictures"/>
    <dgm:cxn modelId="{9CB8B790-B8CF-474F-A123-B7B8CF6BCDE6}" type="presParOf" srcId="{BAAEA680-92D6-47E8-A1A4-CB5E89271A61}" destId="{AD003053-9FEB-4EFB-B2B5-76EBCB6C7660}" srcOrd="1" destOrd="0" presId="urn:microsoft.com/office/officeart/2008/layout/CaptionedPictures"/>
    <dgm:cxn modelId="{97C767EE-ED87-48DE-BD40-005494DBC800}" type="presParOf" srcId="{AC6EE6F7-94F6-46CB-A4EA-D3ED8167442F}" destId="{05B7A1CC-A58E-4895-8D8E-C10A27E3C2D2}" srcOrd="3" destOrd="0" presId="urn:microsoft.com/office/officeart/2008/layout/CaptionedPictures"/>
    <dgm:cxn modelId="{9AC22EC2-951B-4B94-BE1E-818AB8586F97}" type="presParOf" srcId="{AC6EE6F7-94F6-46CB-A4EA-D3ED8167442F}" destId="{3B8EC584-B852-4C63-858A-16C239156B00}" srcOrd="4" destOrd="0" presId="urn:microsoft.com/office/officeart/2008/layout/CaptionedPictures"/>
    <dgm:cxn modelId="{CF5C4C3C-9CBE-45EC-A421-1F64AF38899B}" type="presParOf" srcId="{3B8EC584-B852-4C63-858A-16C239156B00}" destId="{649F281C-8ADF-4E7B-AEC3-A0623674B354}" srcOrd="0" destOrd="0" presId="urn:microsoft.com/office/officeart/2008/layout/CaptionedPictures"/>
    <dgm:cxn modelId="{AC19818E-3451-455E-82E8-242C91BF908F}" type="presParOf" srcId="{3B8EC584-B852-4C63-858A-16C239156B00}" destId="{809A180A-A9E0-4AD1-93B8-4F286F0E209F}" srcOrd="1" destOrd="0" presId="urn:microsoft.com/office/officeart/2008/layout/CaptionedPictures"/>
    <dgm:cxn modelId="{B34FB622-2482-4750-B150-A6D407C35021}" type="presParOf" srcId="{3B8EC584-B852-4C63-858A-16C239156B00}" destId="{7B2BA016-0B20-44B4-A7F8-6202710445F0}" srcOrd="2" destOrd="0" presId="urn:microsoft.com/office/officeart/2008/layout/CaptionedPictures"/>
    <dgm:cxn modelId="{167FCE24-A3E4-4DBA-A194-5800C8016AE8}" type="presParOf" srcId="{7B2BA016-0B20-44B4-A7F8-6202710445F0}" destId="{0F4F55F2-13D5-47A5-B842-BB072AD4A0A3}" srcOrd="0" destOrd="0" presId="urn:microsoft.com/office/officeart/2008/layout/CaptionedPictures"/>
    <dgm:cxn modelId="{B3228C89-06C0-4EE7-B07E-3B5CFB79322E}" type="presParOf" srcId="{7B2BA016-0B20-44B4-A7F8-6202710445F0}" destId="{C635C2D6-3F7D-4B53-8299-60BCF478A980}" srcOrd="1" destOrd="0" presId="urn:microsoft.com/office/officeart/2008/layout/CaptionedPictures"/>
    <dgm:cxn modelId="{DE7A16F6-35D5-4D1D-AA55-C91807CA88C7}" type="presParOf" srcId="{AC6EE6F7-94F6-46CB-A4EA-D3ED8167442F}" destId="{70C24ECA-ED10-4274-A21E-096342933DBF}" srcOrd="5" destOrd="0" presId="urn:microsoft.com/office/officeart/2008/layout/CaptionedPictures"/>
    <dgm:cxn modelId="{8D9009C0-A464-46F2-973A-82A83881CDF3}" type="presParOf" srcId="{AC6EE6F7-94F6-46CB-A4EA-D3ED8167442F}" destId="{8998418C-28F2-4084-9CA3-D693374AFE31}" srcOrd="6" destOrd="0" presId="urn:microsoft.com/office/officeart/2008/layout/CaptionedPictures"/>
    <dgm:cxn modelId="{9A277745-6C3F-4E47-8CB0-62E6F79D8923}" type="presParOf" srcId="{8998418C-28F2-4084-9CA3-D693374AFE31}" destId="{B7643D76-73FA-4F10-A512-9396284C526F}" srcOrd="0" destOrd="0" presId="urn:microsoft.com/office/officeart/2008/layout/CaptionedPictures"/>
    <dgm:cxn modelId="{D19DFCBD-0085-42C0-B9CA-70E6D0974250}" type="presParOf" srcId="{8998418C-28F2-4084-9CA3-D693374AFE31}" destId="{3AC5D668-10BF-46B3-9594-3B6E2708D2B2}" srcOrd="1" destOrd="0" presId="urn:microsoft.com/office/officeart/2008/layout/CaptionedPictures"/>
    <dgm:cxn modelId="{080DD7A4-3A2C-4E29-BDFE-0D6BA892400D}" type="presParOf" srcId="{8998418C-28F2-4084-9CA3-D693374AFE31}" destId="{ACE1E377-217A-470F-9E68-863DE1D54BEB}" srcOrd="2" destOrd="0" presId="urn:microsoft.com/office/officeart/2008/layout/CaptionedPictures"/>
    <dgm:cxn modelId="{C5A9318C-305D-4B0E-9DE1-5559707B83C1}" type="presParOf" srcId="{ACE1E377-217A-470F-9E68-863DE1D54BEB}" destId="{2A398295-365B-472F-AB80-A20822338148}" srcOrd="0" destOrd="0" presId="urn:microsoft.com/office/officeart/2008/layout/CaptionedPictures"/>
    <dgm:cxn modelId="{A63F0941-B75F-45CB-A90B-C1893F6D340E}" type="presParOf" srcId="{ACE1E377-217A-470F-9E68-863DE1D54BEB}" destId="{C5C6AF29-F2D0-47F3-87F3-B6C72BE5A97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4E08F-939F-4C10-8742-CAD247558982}">
      <dsp:nvSpPr>
        <dsp:cNvPr id="0" name=""/>
        <dsp:cNvSpPr/>
      </dsp:nvSpPr>
      <dsp:spPr>
        <a:xfrm>
          <a:off x="3677977" y="239909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François LECLAIR</a:t>
          </a:r>
          <a:br>
            <a:rPr lang="fr-FR" sz="1400" kern="1200">
              <a:solidFill>
                <a:schemeClr val="tx1"/>
              </a:solidFill>
            </a:rPr>
          </a:br>
          <a:r>
            <a:rPr lang="fr-FR" sz="1400" kern="1200" err="1">
              <a:solidFill>
                <a:schemeClr val="tx1"/>
              </a:solidFill>
            </a:rPr>
            <a:t>Fondatieur</a:t>
          </a:r>
          <a:br>
            <a:rPr lang="fr-FR" sz="1400" kern="1200">
              <a:solidFill>
                <a:schemeClr val="tx1"/>
              </a:solidFill>
            </a:rPr>
          </a:br>
          <a:r>
            <a:rPr lang="fr-FR" sz="1400" kern="1200">
              <a:solidFill>
                <a:schemeClr val="tx1"/>
              </a:solidFill>
            </a:rPr>
            <a:t>francois@disguisehub.com</a:t>
          </a:r>
        </a:p>
      </dsp:txBody>
      <dsp:txXfrm>
        <a:off x="3704337" y="266269"/>
        <a:ext cx="2770375" cy="847282"/>
      </dsp:txXfrm>
    </dsp:sp>
    <dsp:sp modelId="{D7003A6A-CDCA-4E71-8BD6-8A2C5B542DCA}">
      <dsp:nvSpPr>
        <dsp:cNvPr id="0" name=""/>
        <dsp:cNvSpPr/>
      </dsp:nvSpPr>
      <dsp:spPr>
        <a:xfrm>
          <a:off x="5043804" y="1139912"/>
          <a:ext cx="91440" cy="7528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2825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C10B4-3A9F-42E7-B939-4E77D750A7E5}">
      <dsp:nvSpPr>
        <dsp:cNvPr id="0" name=""/>
        <dsp:cNvSpPr/>
      </dsp:nvSpPr>
      <dsp:spPr>
        <a:xfrm>
          <a:off x="3677977" y="1892738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Camille RENAUD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Co-fondatrice et manageuse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camille@disguisehub.com</a:t>
          </a:r>
        </a:p>
      </dsp:txBody>
      <dsp:txXfrm>
        <a:off x="3704337" y="1919098"/>
        <a:ext cx="2770375" cy="847282"/>
      </dsp:txXfrm>
    </dsp:sp>
    <dsp:sp modelId="{41B8BBA4-26C0-4D60-87DF-8FC356485261}">
      <dsp:nvSpPr>
        <dsp:cNvPr id="0" name=""/>
        <dsp:cNvSpPr/>
      </dsp:nvSpPr>
      <dsp:spPr>
        <a:xfrm>
          <a:off x="1419500" y="2792741"/>
          <a:ext cx="3670024" cy="752825"/>
        </a:xfrm>
        <a:custGeom>
          <a:avLst/>
          <a:gdLst/>
          <a:ahLst/>
          <a:cxnLst/>
          <a:rect l="0" t="0" r="0" b="0"/>
          <a:pathLst>
            <a:path>
              <a:moveTo>
                <a:pt x="3670024" y="0"/>
              </a:moveTo>
              <a:lnTo>
                <a:pt x="3670024" y="376412"/>
              </a:lnTo>
              <a:lnTo>
                <a:pt x="0" y="376412"/>
              </a:lnTo>
              <a:lnTo>
                <a:pt x="0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CE709-EDD3-4038-BB14-0545C14D0222}">
      <dsp:nvSpPr>
        <dsp:cNvPr id="0" name=""/>
        <dsp:cNvSpPr/>
      </dsp:nvSpPr>
      <dsp:spPr>
        <a:xfrm>
          <a:off x="7952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err="1">
              <a:solidFill>
                <a:schemeClr val="tx1"/>
              </a:solidFill>
            </a:rPr>
            <a:t>Evan</a:t>
          </a:r>
          <a:r>
            <a:rPr lang="fr-FR" sz="1400" kern="1200">
              <a:solidFill>
                <a:schemeClr val="tx1"/>
              </a:solidFill>
            </a:rPr>
            <a:t> LAMOUR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logistique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evan@disguisehub.com</a:t>
          </a:r>
        </a:p>
      </dsp:txBody>
      <dsp:txXfrm>
        <a:off x="34312" y="3571927"/>
        <a:ext cx="2770375" cy="847282"/>
      </dsp:txXfrm>
    </dsp:sp>
    <dsp:sp modelId="{1BC00004-BB9A-4B29-B3F7-2D12C8503F47}">
      <dsp:nvSpPr>
        <dsp:cNvPr id="0" name=""/>
        <dsp:cNvSpPr/>
      </dsp:nvSpPr>
      <dsp:spPr>
        <a:xfrm>
          <a:off x="5043804" y="2792741"/>
          <a:ext cx="91440" cy="7528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44C91-1E87-4DCC-82ED-D99DFEE88B47}">
      <dsp:nvSpPr>
        <dsp:cNvPr id="0" name=""/>
        <dsp:cNvSpPr/>
      </dsp:nvSpPr>
      <dsp:spPr>
        <a:xfrm>
          <a:off x="3677977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Maxime PLANQUES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financier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maxime@disguisehub.com</a:t>
          </a:r>
        </a:p>
      </dsp:txBody>
      <dsp:txXfrm>
        <a:off x="3704337" y="3571927"/>
        <a:ext cx="2770375" cy="847282"/>
      </dsp:txXfrm>
    </dsp:sp>
    <dsp:sp modelId="{96E29A8B-6C73-4A99-889C-71B2775DA73A}">
      <dsp:nvSpPr>
        <dsp:cNvPr id="0" name=""/>
        <dsp:cNvSpPr/>
      </dsp:nvSpPr>
      <dsp:spPr>
        <a:xfrm>
          <a:off x="5089525" y="2792741"/>
          <a:ext cx="3670024" cy="752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6412"/>
              </a:lnTo>
              <a:lnTo>
                <a:pt x="3670024" y="376412"/>
              </a:lnTo>
              <a:lnTo>
                <a:pt x="3670024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0E27-A79C-4608-B587-C443E03F9B02}">
      <dsp:nvSpPr>
        <dsp:cNvPr id="0" name=""/>
        <dsp:cNvSpPr/>
      </dsp:nvSpPr>
      <dsp:spPr>
        <a:xfrm>
          <a:off x="7348001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Clément BALSEMIN-TRANIELLO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commercial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clement@disguisehub.com</a:t>
          </a:r>
        </a:p>
      </dsp:txBody>
      <dsp:txXfrm>
        <a:off x="7374361" y="3571927"/>
        <a:ext cx="2770375" cy="8472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3827" y="298397"/>
          <a:ext cx="2301220" cy="920488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/>
            <a:t>Must</a:t>
          </a:r>
        </a:p>
      </dsp:txBody>
      <dsp:txXfrm>
        <a:off x="3827" y="298397"/>
        <a:ext cx="2301220" cy="920488"/>
      </dsp:txXfrm>
    </dsp:sp>
    <dsp:sp modelId="{C6FF5177-FDBF-4ACA-B4B3-8F74D0F5C74B}">
      <dsp:nvSpPr>
        <dsp:cNvPr id="0" name=""/>
        <dsp:cNvSpPr/>
      </dsp:nvSpPr>
      <dsp:spPr>
        <a:xfrm>
          <a:off x="3827" y="1218886"/>
          <a:ext cx="2301220" cy="292136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3827" y="1218886"/>
        <a:ext cx="2301220" cy="2921366"/>
      </dsp:txXfrm>
    </dsp:sp>
    <dsp:sp modelId="{A2996725-42C6-4505-AB7F-A2D2805DAC40}">
      <dsp:nvSpPr>
        <dsp:cNvPr id="0" name=""/>
        <dsp:cNvSpPr/>
      </dsp:nvSpPr>
      <dsp:spPr>
        <a:xfrm>
          <a:off x="2627218" y="298397"/>
          <a:ext cx="2301220" cy="920488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 err="1"/>
            <a:t>Could</a:t>
          </a:r>
          <a:endParaRPr lang="fr-FR" sz="4300" kern="1200" dirty="0"/>
        </a:p>
      </dsp:txBody>
      <dsp:txXfrm>
        <a:off x="2627218" y="298397"/>
        <a:ext cx="2301220" cy="920488"/>
      </dsp:txXfrm>
    </dsp:sp>
    <dsp:sp modelId="{4B9CD9AA-FB1E-4B39-9477-5C5395598FD8}">
      <dsp:nvSpPr>
        <dsp:cNvPr id="0" name=""/>
        <dsp:cNvSpPr/>
      </dsp:nvSpPr>
      <dsp:spPr>
        <a:xfrm>
          <a:off x="2627218" y="1218886"/>
          <a:ext cx="2301220" cy="292136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au compte</a:t>
          </a:r>
        </a:p>
      </dsp:txBody>
      <dsp:txXfrm>
        <a:off x="2627218" y="1218886"/>
        <a:ext cx="2301220" cy="2921366"/>
      </dsp:txXfrm>
    </dsp:sp>
    <dsp:sp modelId="{AFC04D96-518A-4FE4-AD5B-56BC970B3500}">
      <dsp:nvSpPr>
        <dsp:cNvPr id="0" name=""/>
        <dsp:cNvSpPr/>
      </dsp:nvSpPr>
      <dsp:spPr>
        <a:xfrm>
          <a:off x="5250610" y="298397"/>
          <a:ext cx="2301220" cy="920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 err="1"/>
            <a:t>Should</a:t>
          </a:r>
          <a:endParaRPr lang="fr-FR" sz="4300" kern="1200" dirty="0"/>
        </a:p>
      </dsp:txBody>
      <dsp:txXfrm>
        <a:off x="5250610" y="298397"/>
        <a:ext cx="2301220" cy="920488"/>
      </dsp:txXfrm>
    </dsp:sp>
    <dsp:sp modelId="{DAFBAF0F-4DA0-4799-ACD0-25151AC2039E}">
      <dsp:nvSpPr>
        <dsp:cNvPr id="0" name=""/>
        <dsp:cNvSpPr/>
      </dsp:nvSpPr>
      <dsp:spPr>
        <a:xfrm>
          <a:off x="5250610" y="1218886"/>
          <a:ext cx="2301220" cy="29213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sp:txBody>
      <dsp:txXfrm>
        <a:off x="5250610" y="1218886"/>
        <a:ext cx="2301220" cy="2921366"/>
      </dsp:txXfrm>
    </dsp:sp>
    <dsp:sp modelId="{E4A4F880-2B2A-4093-808A-98165640AA97}">
      <dsp:nvSpPr>
        <dsp:cNvPr id="0" name=""/>
        <dsp:cNvSpPr/>
      </dsp:nvSpPr>
      <dsp:spPr>
        <a:xfrm>
          <a:off x="7874002" y="298397"/>
          <a:ext cx="2301220" cy="920488"/>
        </a:xfrm>
        <a:prstGeom prst="rect">
          <a:avLst/>
        </a:prstGeom>
        <a:solidFill>
          <a:srgbClr val="FF0000"/>
        </a:solidFill>
        <a:ln w="12700" cap="flat" cmpd="sng" algn="in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 err="1"/>
            <a:t>Won’t</a:t>
          </a:r>
          <a:endParaRPr lang="fr-FR" sz="4300" kern="1200" dirty="0"/>
        </a:p>
      </dsp:txBody>
      <dsp:txXfrm>
        <a:off x="7874002" y="298397"/>
        <a:ext cx="2301220" cy="920488"/>
      </dsp:txXfrm>
    </dsp:sp>
    <dsp:sp modelId="{367425F1-C55E-4995-A253-F7C1D28CB8CC}">
      <dsp:nvSpPr>
        <dsp:cNvPr id="0" name=""/>
        <dsp:cNvSpPr/>
      </dsp:nvSpPr>
      <dsp:spPr>
        <a:xfrm>
          <a:off x="7874002" y="1218886"/>
          <a:ext cx="2301220" cy="2921366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in">
          <a:solidFill>
            <a:schemeClr val="accent5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sp:txBody>
      <dsp:txXfrm>
        <a:off x="7874002" y="1218886"/>
        <a:ext cx="2301220" cy="29213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48614-724D-4200-ADF1-6C1DDB9CE3BE}">
      <dsp:nvSpPr>
        <dsp:cNvPr id="0" name=""/>
        <dsp:cNvSpPr/>
      </dsp:nvSpPr>
      <dsp:spPr>
        <a:xfrm rot="5400000">
          <a:off x="6364582" y="-2558721"/>
          <a:ext cx="1114342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Avoir une page panier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Pouvoir ajouter un article au panier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Choisir son mode de livraison et paiement</a:t>
          </a:r>
        </a:p>
      </dsp:txBody>
      <dsp:txXfrm rot="-5400000">
        <a:off x="3664457" y="195802"/>
        <a:ext cx="6460194" cy="1005546"/>
      </dsp:txXfrm>
    </dsp:sp>
    <dsp:sp modelId="{ADE76C39-9BD3-4117-9291-A130688C9399}">
      <dsp:nvSpPr>
        <dsp:cNvPr id="0" name=""/>
        <dsp:cNvSpPr/>
      </dsp:nvSpPr>
      <dsp:spPr>
        <a:xfrm>
          <a:off x="0" y="2110"/>
          <a:ext cx="3664458" cy="139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Réaliser des commandes</a:t>
          </a:r>
        </a:p>
      </dsp:txBody>
      <dsp:txXfrm>
        <a:off x="67997" y="70107"/>
        <a:ext cx="3528464" cy="1256934"/>
      </dsp:txXfrm>
    </dsp:sp>
    <dsp:sp modelId="{8151F7AC-6C51-4263-AE37-FAF655369183}">
      <dsp:nvSpPr>
        <dsp:cNvPr id="0" name=""/>
        <dsp:cNvSpPr/>
      </dsp:nvSpPr>
      <dsp:spPr>
        <a:xfrm rot="5400000">
          <a:off x="6364582" y="-1096146"/>
          <a:ext cx="1114342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Menu des articles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/>
            <a:t>Afficher le catalogue</a:t>
          </a:r>
          <a:endParaRPr lang="fr-FR" sz="2000" kern="1200" dirty="0"/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Avoir une page produit détaillée</a:t>
          </a:r>
        </a:p>
      </dsp:txBody>
      <dsp:txXfrm rot="-5400000">
        <a:off x="3664457" y="1658377"/>
        <a:ext cx="6460194" cy="1005546"/>
      </dsp:txXfrm>
    </dsp:sp>
    <dsp:sp modelId="{8FAEA7D2-CA9B-4ACC-A6A3-FCDE53394987}">
      <dsp:nvSpPr>
        <dsp:cNvPr id="0" name=""/>
        <dsp:cNvSpPr/>
      </dsp:nvSpPr>
      <dsp:spPr>
        <a:xfrm>
          <a:off x="0" y="1464685"/>
          <a:ext cx="3664458" cy="139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Afficher le catalogue</a:t>
          </a:r>
        </a:p>
      </dsp:txBody>
      <dsp:txXfrm>
        <a:off x="67997" y="1532682"/>
        <a:ext cx="3528464" cy="1256934"/>
      </dsp:txXfrm>
    </dsp:sp>
    <dsp:sp modelId="{D236758A-E9AE-4295-9BF5-EA92528EA07A}">
      <dsp:nvSpPr>
        <dsp:cNvPr id="0" name=""/>
        <dsp:cNvSpPr/>
      </dsp:nvSpPr>
      <dsp:spPr>
        <a:xfrm rot="5400000">
          <a:off x="6364582" y="366429"/>
          <a:ext cx="1114342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Créer un compte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Pouvoir gérer son compte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Se connecter / Se déconnecter</a:t>
          </a:r>
        </a:p>
      </dsp:txBody>
      <dsp:txXfrm rot="-5400000">
        <a:off x="3664457" y="3120952"/>
        <a:ext cx="6460194" cy="1005546"/>
      </dsp:txXfrm>
    </dsp:sp>
    <dsp:sp modelId="{DFEB0BA3-16C9-4F48-9E2D-B8A13B86488A}">
      <dsp:nvSpPr>
        <dsp:cNvPr id="0" name=""/>
        <dsp:cNvSpPr/>
      </dsp:nvSpPr>
      <dsp:spPr>
        <a:xfrm>
          <a:off x="0" y="2927260"/>
          <a:ext cx="3664458" cy="139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Système de comptes</a:t>
          </a:r>
        </a:p>
      </dsp:txBody>
      <dsp:txXfrm>
        <a:off x="67997" y="2995257"/>
        <a:ext cx="3528464" cy="1256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04AF0-B695-40E8-9B7F-ACE2EBA245C7}">
      <dsp:nvSpPr>
        <dsp:cNvPr id="0" name=""/>
        <dsp:cNvSpPr/>
      </dsp:nvSpPr>
      <dsp:spPr>
        <a:xfrm>
          <a:off x="317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9E848-DF07-4D06-8AA6-0DF086D16AC6}">
      <dsp:nvSpPr>
        <dsp:cNvPr id="0" name=""/>
        <dsp:cNvSpPr/>
      </dsp:nvSpPr>
      <dsp:spPr>
        <a:xfrm>
          <a:off x="11294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6BD25-0F8E-44F0-84CA-1108058F005B}">
      <dsp:nvSpPr>
        <dsp:cNvPr id="0" name=""/>
        <dsp:cNvSpPr/>
      </dsp:nvSpPr>
      <dsp:spPr>
        <a:xfrm>
          <a:off x="11294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Marwan AL MASRI</a:t>
          </a:r>
          <a:endParaRPr lang="fr-FR" sz="1400" kern="1200"/>
        </a:p>
      </dsp:txBody>
      <dsp:txXfrm>
        <a:off x="112945" y="2916326"/>
        <a:ext cx="1975843" cy="697356"/>
      </dsp:txXfrm>
    </dsp:sp>
    <dsp:sp modelId="{287B85DF-67DD-4774-908C-AC5700CA7E51}">
      <dsp:nvSpPr>
        <dsp:cNvPr id="0" name=""/>
        <dsp:cNvSpPr/>
      </dsp:nvSpPr>
      <dsp:spPr>
        <a:xfrm>
          <a:off x="266228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B111-E933-4BDA-B520-CF754875E4D3}">
      <dsp:nvSpPr>
        <dsp:cNvPr id="0" name=""/>
        <dsp:cNvSpPr/>
      </dsp:nvSpPr>
      <dsp:spPr>
        <a:xfrm>
          <a:off x="277205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03053-9FEB-4EFB-B2B5-76EBCB6C7660}">
      <dsp:nvSpPr>
        <dsp:cNvPr id="0" name=""/>
        <dsp:cNvSpPr/>
      </dsp:nvSpPr>
      <dsp:spPr>
        <a:xfrm>
          <a:off x="277205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 err="1"/>
            <a:t>Guychel</a:t>
          </a:r>
          <a:r>
            <a:rPr lang="fr-FR" sz="1400" b="1" i="0" u="none" kern="1200"/>
            <a:t> BABELA</a:t>
          </a:r>
          <a:endParaRPr lang="fr-FR" sz="1400" b="0" i="0" u="none" kern="1200"/>
        </a:p>
      </dsp:txBody>
      <dsp:txXfrm>
        <a:off x="2772050" y="2916326"/>
        <a:ext cx="1975843" cy="697356"/>
      </dsp:txXfrm>
    </dsp:sp>
    <dsp:sp modelId="{649F281C-8ADF-4E7B-AEC3-A0623674B354}">
      <dsp:nvSpPr>
        <dsp:cNvPr id="0" name=""/>
        <dsp:cNvSpPr/>
      </dsp:nvSpPr>
      <dsp:spPr>
        <a:xfrm>
          <a:off x="532138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A180A-A9E0-4AD1-93B8-4F286F0E209F}">
      <dsp:nvSpPr>
        <dsp:cNvPr id="0" name=""/>
        <dsp:cNvSpPr/>
      </dsp:nvSpPr>
      <dsp:spPr>
        <a:xfrm>
          <a:off x="543115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5C2D6-3F7D-4B53-8299-60BCF478A980}">
      <dsp:nvSpPr>
        <dsp:cNvPr id="0" name=""/>
        <dsp:cNvSpPr/>
      </dsp:nvSpPr>
      <dsp:spPr>
        <a:xfrm>
          <a:off x="543115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Maxence KRILL</a:t>
          </a:r>
          <a:endParaRPr lang="fr-FR" sz="1400" b="0" i="0" u="none" kern="1200"/>
        </a:p>
      </dsp:txBody>
      <dsp:txXfrm>
        <a:off x="5431155" y="2916326"/>
        <a:ext cx="1975843" cy="697356"/>
      </dsp:txXfrm>
    </dsp:sp>
    <dsp:sp modelId="{B7643D76-73FA-4F10-A512-9396284C526F}">
      <dsp:nvSpPr>
        <dsp:cNvPr id="0" name=""/>
        <dsp:cNvSpPr/>
      </dsp:nvSpPr>
      <dsp:spPr>
        <a:xfrm>
          <a:off x="798049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5D668-10BF-46B3-9594-3B6E2708D2B2}">
      <dsp:nvSpPr>
        <dsp:cNvPr id="0" name=""/>
        <dsp:cNvSpPr/>
      </dsp:nvSpPr>
      <dsp:spPr>
        <a:xfrm>
          <a:off x="809026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6AF29-F2D0-47F3-87F3-B6C72BE5A970}">
      <dsp:nvSpPr>
        <dsp:cNvPr id="0" name=""/>
        <dsp:cNvSpPr/>
      </dsp:nvSpPr>
      <dsp:spPr>
        <a:xfrm>
          <a:off x="809026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Angelo NICHELE</a:t>
          </a:r>
          <a:endParaRPr lang="fr-FR" sz="1400" b="0" i="0" u="none" kern="1200"/>
        </a:p>
      </dsp:txBody>
      <dsp:txXfrm>
        <a:off x="8090260" y="2916326"/>
        <a:ext cx="1975843" cy="69735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8002-9906-45C7-854A-3FEF600D085D}">
      <dsp:nvSpPr>
        <dsp:cNvPr id="0" name=""/>
        <dsp:cNvSpPr/>
      </dsp:nvSpPr>
      <dsp:spPr>
        <a:xfrm rot="5400000">
          <a:off x="6078398" y="-2203049"/>
          <a:ext cx="1686710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180975" lvl="1" indent="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400" kern="1200" dirty="0"/>
            <a:t>Stocker des données : Client, produit, stocks, commandes, …</a:t>
          </a:r>
        </a:p>
      </dsp:txBody>
      <dsp:txXfrm rot="-5400000">
        <a:off x="3664457" y="293230"/>
        <a:ext cx="6432254" cy="1522034"/>
      </dsp:txXfrm>
    </dsp:sp>
    <dsp:sp modelId="{ADE76C39-9BD3-4117-9291-A130688C9399}">
      <dsp:nvSpPr>
        <dsp:cNvPr id="0" name=""/>
        <dsp:cNvSpPr/>
      </dsp:nvSpPr>
      <dsp:spPr>
        <a:xfrm>
          <a:off x="0" y="52"/>
          <a:ext cx="3664458" cy="2108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 dirty="0"/>
            <a:t>Stockage des données</a:t>
          </a:r>
        </a:p>
      </dsp:txBody>
      <dsp:txXfrm>
        <a:off x="102923" y="102975"/>
        <a:ext cx="3458612" cy="1902541"/>
      </dsp:txXfrm>
    </dsp:sp>
    <dsp:sp modelId="{93B3453D-E6F4-40F1-B523-F27267E55B08}">
      <dsp:nvSpPr>
        <dsp:cNvPr id="0" name=""/>
        <dsp:cNvSpPr/>
      </dsp:nvSpPr>
      <dsp:spPr>
        <a:xfrm rot="5400000">
          <a:off x="6078398" y="10757"/>
          <a:ext cx="1686710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180975" lvl="1" indent="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400" kern="1200" dirty="0"/>
            <a:t>Gérer automatiquement le stock</a:t>
          </a:r>
          <a:br>
            <a:rPr lang="fr-FR" sz="3400" kern="1200" dirty="0"/>
          </a:br>
          <a:r>
            <a:rPr lang="fr-FR" sz="3400" kern="1200" dirty="0"/>
            <a:t>(Exemple : Quand produit commandé, le stock diminue)</a:t>
          </a:r>
        </a:p>
      </dsp:txBody>
      <dsp:txXfrm rot="-5400000">
        <a:off x="3664457" y="2507036"/>
        <a:ext cx="6432254" cy="1522034"/>
      </dsp:txXfrm>
    </dsp:sp>
    <dsp:sp modelId="{8FAEA7D2-CA9B-4ACC-A6A3-FCDE53394987}">
      <dsp:nvSpPr>
        <dsp:cNvPr id="0" name=""/>
        <dsp:cNvSpPr/>
      </dsp:nvSpPr>
      <dsp:spPr>
        <a:xfrm>
          <a:off x="0" y="2213859"/>
          <a:ext cx="3664458" cy="2108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 dirty="0"/>
            <a:t>Gestion automatique</a:t>
          </a:r>
        </a:p>
      </dsp:txBody>
      <dsp:txXfrm>
        <a:off x="102923" y="2316782"/>
        <a:ext cx="3458612" cy="190254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9338C-0119-427C-8BC0-FAFA81F10374}">
      <dsp:nvSpPr>
        <dsp:cNvPr id="0" name=""/>
        <dsp:cNvSpPr/>
      </dsp:nvSpPr>
      <dsp:spPr>
        <a:xfrm>
          <a:off x="0" y="1078230"/>
          <a:ext cx="10179050" cy="14376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5C31F-744D-41DA-9F2C-B9F8B5DEC30B}">
      <dsp:nvSpPr>
        <dsp:cNvPr id="0" name=""/>
        <dsp:cNvSpPr/>
      </dsp:nvSpPr>
      <dsp:spPr>
        <a:xfrm>
          <a:off x="3929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Définir un objectif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Réaliser une commande d’un produit</a:t>
          </a:r>
        </a:p>
      </dsp:txBody>
      <dsp:txXfrm>
        <a:off x="3929" y="0"/>
        <a:ext cx="1760210" cy="1437640"/>
      </dsp:txXfrm>
    </dsp:sp>
    <dsp:sp modelId="{C897DEF9-E54B-419B-ADD8-1214FDA52EE5}">
      <dsp:nvSpPr>
        <dsp:cNvPr id="0" name=""/>
        <dsp:cNvSpPr/>
      </dsp:nvSpPr>
      <dsp:spPr>
        <a:xfrm>
          <a:off x="704329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84C12-397A-8346-AD34-98A886EA6D60}">
      <dsp:nvSpPr>
        <dsp:cNvPr id="0" name=""/>
        <dsp:cNvSpPr/>
      </dsp:nvSpPr>
      <dsp:spPr>
        <a:xfrm>
          <a:off x="1852149" y="215646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Cadrer le problème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Gérer un panier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Prendre en compte les stocks</a:t>
          </a:r>
        </a:p>
      </dsp:txBody>
      <dsp:txXfrm>
        <a:off x="1852149" y="2156460"/>
        <a:ext cx="1760210" cy="1437640"/>
      </dsp:txXfrm>
    </dsp:sp>
    <dsp:sp modelId="{512BE1CB-7D1F-564E-95CC-AC98626FAEF4}">
      <dsp:nvSpPr>
        <dsp:cNvPr id="0" name=""/>
        <dsp:cNvSpPr/>
      </dsp:nvSpPr>
      <dsp:spPr>
        <a:xfrm>
          <a:off x="2552549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37851-ED7E-C540-85F6-8A633A13294C}">
      <dsp:nvSpPr>
        <dsp:cNvPr id="0" name=""/>
        <dsp:cNvSpPr/>
      </dsp:nvSpPr>
      <dsp:spPr>
        <a:xfrm>
          <a:off x="3700370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Identifier solutions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Récupérer cookie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Récupérer infos BD</a:t>
          </a:r>
        </a:p>
      </dsp:txBody>
      <dsp:txXfrm>
        <a:off x="3700370" y="0"/>
        <a:ext cx="1760210" cy="1437640"/>
      </dsp:txXfrm>
    </dsp:sp>
    <dsp:sp modelId="{F29A6154-0527-FA40-8A83-E68188081E19}">
      <dsp:nvSpPr>
        <dsp:cNvPr id="0" name=""/>
        <dsp:cNvSpPr/>
      </dsp:nvSpPr>
      <dsp:spPr>
        <a:xfrm>
          <a:off x="4400770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7CC5C-5A39-1C4F-901D-6B7414A4C030}">
      <dsp:nvSpPr>
        <dsp:cNvPr id="0" name=""/>
        <dsp:cNvSpPr/>
      </dsp:nvSpPr>
      <dsp:spPr>
        <a:xfrm>
          <a:off x="5548591" y="215646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Evaluer solutions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Quelle solution est la plus efficace ?</a:t>
          </a:r>
        </a:p>
      </dsp:txBody>
      <dsp:txXfrm>
        <a:off x="5548591" y="2156460"/>
        <a:ext cx="1760210" cy="1437640"/>
      </dsp:txXfrm>
    </dsp:sp>
    <dsp:sp modelId="{E15EB04E-0F7E-5042-B39F-9FAA1BA5DF9B}">
      <dsp:nvSpPr>
        <dsp:cNvPr id="0" name=""/>
        <dsp:cNvSpPr/>
      </dsp:nvSpPr>
      <dsp:spPr>
        <a:xfrm>
          <a:off x="6248991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B01D2-0A8E-7648-80FF-AC39981F413C}">
      <dsp:nvSpPr>
        <dsp:cNvPr id="0" name=""/>
        <dsp:cNvSpPr/>
      </dsp:nvSpPr>
      <dsp:spPr>
        <a:xfrm>
          <a:off x="7396812" y="0"/>
          <a:ext cx="1760403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Choix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Récupérer le cookie et vérifier son contenu</a:t>
          </a:r>
        </a:p>
      </dsp:txBody>
      <dsp:txXfrm>
        <a:off x="7396812" y="0"/>
        <a:ext cx="1760403" cy="1437640"/>
      </dsp:txXfrm>
    </dsp:sp>
    <dsp:sp modelId="{8BBF2349-3220-B741-B1B3-1CE3773AB1A5}">
      <dsp:nvSpPr>
        <dsp:cNvPr id="0" name=""/>
        <dsp:cNvSpPr/>
      </dsp:nvSpPr>
      <dsp:spPr>
        <a:xfrm>
          <a:off x="8097308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05E08-AC4E-46EB-94B2-CAB50FB7B9A2}">
      <dsp:nvSpPr>
        <dsp:cNvPr id="0" name=""/>
        <dsp:cNvSpPr/>
      </dsp:nvSpPr>
      <dsp:spPr>
        <a:xfrm>
          <a:off x="0" y="-446"/>
          <a:ext cx="10179050" cy="185491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5656-A7B6-44F1-81D6-C9F2FDEFCC8E}">
      <dsp:nvSpPr>
        <dsp:cNvPr id="0" name=""/>
        <dsp:cNvSpPr/>
      </dsp:nvSpPr>
      <dsp:spPr>
        <a:xfrm>
          <a:off x="308174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0F56F-4566-45CD-A1B4-1FCEBB0B39F8}">
      <dsp:nvSpPr>
        <dsp:cNvPr id="0" name=""/>
        <dsp:cNvSpPr/>
      </dsp:nvSpPr>
      <dsp:spPr>
        <a:xfrm rot="10800000">
          <a:off x="308174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Discord</a:t>
          </a:r>
        </a:p>
      </dsp:txBody>
      <dsp:txXfrm rot="10800000">
        <a:off x="327435" y="1854428"/>
        <a:ext cx="2185361" cy="607037"/>
      </dsp:txXfrm>
    </dsp:sp>
    <dsp:sp modelId="{4C56E363-D064-417F-8369-EB2242DDFA41}">
      <dsp:nvSpPr>
        <dsp:cNvPr id="0" name=""/>
        <dsp:cNvSpPr/>
      </dsp:nvSpPr>
      <dsp:spPr>
        <a:xfrm>
          <a:off x="2754446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AFF3-2B47-4C66-9223-E9EF1750F8D5}">
      <dsp:nvSpPr>
        <dsp:cNvPr id="0" name=""/>
        <dsp:cNvSpPr/>
      </dsp:nvSpPr>
      <dsp:spPr>
        <a:xfrm rot="10800000">
          <a:off x="2754446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GitHub</a:t>
          </a:r>
        </a:p>
      </dsp:txBody>
      <dsp:txXfrm rot="10800000">
        <a:off x="2773707" y="1854428"/>
        <a:ext cx="2185361" cy="607037"/>
      </dsp:txXfrm>
    </dsp:sp>
    <dsp:sp modelId="{342AB483-70BD-4E63-AB71-F1879D41F369}">
      <dsp:nvSpPr>
        <dsp:cNvPr id="0" name=""/>
        <dsp:cNvSpPr/>
      </dsp:nvSpPr>
      <dsp:spPr>
        <a:xfrm>
          <a:off x="5200719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E80F2-967F-4444-A5EA-EE3F16F58B21}">
      <dsp:nvSpPr>
        <dsp:cNvPr id="0" name=""/>
        <dsp:cNvSpPr/>
      </dsp:nvSpPr>
      <dsp:spPr>
        <a:xfrm rot="10800000">
          <a:off x="5200719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OneDrive</a:t>
          </a:r>
        </a:p>
      </dsp:txBody>
      <dsp:txXfrm rot="10800000">
        <a:off x="5219980" y="1854428"/>
        <a:ext cx="2185361" cy="607037"/>
      </dsp:txXfrm>
    </dsp:sp>
    <dsp:sp modelId="{399E51A9-BA7A-4670-B153-85A78C5FC7F6}">
      <dsp:nvSpPr>
        <dsp:cNvPr id="0" name=""/>
        <dsp:cNvSpPr/>
      </dsp:nvSpPr>
      <dsp:spPr>
        <a:xfrm>
          <a:off x="7646991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59BA2-AF7F-40BA-9E4E-36DF11099F71}">
      <dsp:nvSpPr>
        <dsp:cNvPr id="0" name=""/>
        <dsp:cNvSpPr/>
      </dsp:nvSpPr>
      <dsp:spPr>
        <a:xfrm rot="10800000">
          <a:off x="7646991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Visual Studio Code</a:t>
          </a:r>
          <a:endParaRPr lang="fr-FR" sz="1900" kern="1200" dirty="0"/>
        </a:p>
      </dsp:txBody>
      <dsp:txXfrm rot="10800000">
        <a:off x="7666252" y="1854428"/>
        <a:ext cx="2185361" cy="60703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05E08-AC4E-46EB-94B2-CAB50FB7B9A2}">
      <dsp:nvSpPr>
        <dsp:cNvPr id="0" name=""/>
        <dsp:cNvSpPr/>
      </dsp:nvSpPr>
      <dsp:spPr>
        <a:xfrm>
          <a:off x="0" y="-446"/>
          <a:ext cx="10179050" cy="185491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6E363-D064-417F-8369-EB2242DDFA41}">
      <dsp:nvSpPr>
        <dsp:cNvPr id="0" name=""/>
        <dsp:cNvSpPr/>
      </dsp:nvSpPr>
      <dsp:spPr>
        <a:xfrm>
          <a:off x="305371" y="156278"/>
          <a:ext cx="2990095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AFF3-2B47-4C66-9223-E9EF1750F8D5}">
      <dsp:nvSpPr>
        <dsp:cNvPr id="0" name=""/>
        <dsp:cNvSpPr/>
      </dsp:nvSpPr>
      <dsp:spPr>
        <a:xfrm rot="10800000">
          <a:off x="305371" y="1854428"/>
          <a:ext cx="2990095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GitHub</a:t>
          </a:r>
        </a:p>
      </dsp:txBody>
      <dsp:txXfrm rot="10800000">
        <a:off x="324632" y="1854428"/>
        <a:ext cx="2951573" cy="607037"/>
      </dsp:txXfrm>
    </dsp:sp>
    <dsp:sp modelId="{342AB483-70BD-4E63-AB71-F1879D41F369}">
      <dsp:nvSpPr>
        <dsp:cNvPr id="0" name=""/>
        <dsp:cNvSpPr/>
      </dsp:nvSpPr>
      <dsp:spPr>
        <a:xfrm>
          <a:off x="3594477" y="156278"/>
          <a:ext cx="2990095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E80F2-967F-4444-A5EA-EE3F16F58B21}">
      <dsp:nvSpPr>
        <dsp:cNvPr id="0" name=""/>
        <dsp:cNvSpPr/>
      </dsp:nvSpPr>
      <dsp:spPr>
        <a:xfrm rot="10800000">
          <a:off x="3594477" y="1854428"/>
          <a:ext cx="2990095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phpMyAdmin</a:t>
          </a:r>
        </a:p>
      </dsp:txBody>
      <dsp:txXfrm rot="10800000">
        <a:off x="3613738" y="1854428"/>
        <a:ext cx="2951573" cy="607037"/>
      </dsp:txXfrm>
    </dsp:sp>
    <dsp:sp modelId="{399E51A9-BA7A-4670-B153-85A78C5FC7F6}">
      <dsp:nvSpPr>
        <dsp:cNvPr id="0" name=""/>
        <dsp:cNvSpPr/>
      </dsp:nvSpPr>
      <dsp:spPr>
        <a:xfrm>
          <a:off x="6883582" y="156278"/>
          <a:ext cx="2990095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59BA2-AF7F-40BA-9E4E-36DF11099F71}">
      <dsp:nvSpPr>
        <dsp:cNvPr id="0" name=""/>
        <dsp:cNvSpPr/>
      </dsp:nvSpPr>
      <dsp:spPr>
        <a:xfrm rot="10800000">
          <a:off x="6883582" y="1854428"/>
          <a:ext cx="2990095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Visual Studio Code</a:t>
          </a:r>
          <a:endParaRPr lang="fr-FR" sz="2200" kern="1200" dirty="0"/>
        </a:p>
      </dsp:txBody>
      <dsp:txXfrm rot="10800000">
        <a:off x="6902843" y="1854428"/>
        <a:ext cx="2951573" cy="60703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8E4F4-06C0-4943-90BF-F92EF15E4F8F}">
      <dsp:nvSpPr>
        <dsp:cNvPr id="0" name=""/>
        <dsp:cNvSpPr/>
      </dsp:nvSpPr>
      <dsp:spPr>
        <a:xfrm>
          <a:off x="0" y="545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0FCA8-726C-4866-B35A-EC283A7B1AF2}">
      <dsp:nvSpPr>
        <dsp:cNvPr id="0" name=""/>
        <dsp:cNvSpPr/>
      </dsp:nvSpPr>
      <dsp:spPr>
        <a:xfrm>
          <a:off x="0" y="545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Page nécessaire au fonctionnement d’une e-boutique</a:t>
          </a:r>
        </a:p>
      </dsp:txBody>
      <dsp:txXfrm>
        <a:off x="0" y="545"/>
        <a:ext cx="7320176" cy="893253"/>
      </dsp:txXfrm>
    </dsp:sp>
    <dsp:sp modelId="{2140DFF8-0132-4273-B5ED-53B46403EEFE}">
      <dsp:nvSpPr>
        <dsp:cNvPr id="0" name=""/>
        <dsp:cNvSpPr/>
      </dsp:nvSpPr>
      <dsp:spPr>
        <a:xfrm>
          <a:off x="0" y="893798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B0B61-8DC4-4F95-BB43-9814A1730B66}">
      <dsp:nvSpPr>
        <dsp:cNvPr id="0" name=""/>
        <dsp:cNvSpPr/>
      </dsp:nvSpPr>
      <dsp:spPr>
        <a:xfrm>
          <a:off x="0" y="893798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Permettre création d’une commande / devis</a:t>
          </a:r>
        </a:p>
      </dsp:txBody>
      <dsp:txXfrm>
        <a:off x="0" y="893798"/>
        <a:ext cx="7320176" cy="893253"/>
      </dsp:txXfrm>
    </dsp:sp>
    <dsp:sp modelId="{7E0F2096-E756-435D-BA29-9F3AC90299BF}">
      <dsp:nvSpPr>
        <dsp:cNvPr id="0" name=""/>
        <dsp:cNvSpPr/>
      </dsp:nvSpPr>
      <dsp:spPr>
        <a:xfrm>
          <a:off x="0" y="1787051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004BB-0E06-4B74-AD16-E5FCC7A24CCC}">
      <dsp:nvSpPr>
        <dsp:cNvPr id="0" name=""/>
        <dsp:cNvSpPr/>
      </dsp:nvSpPr>
      <dsp:spPr>
        <a:xfrm>
          <a:off x="0" y="1787051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Ajout d’un produit</a:t>
          </a:r>
        </a:p>
      </dsp:txBody>
      <dsp:txXfrm>
        <a:off x="0" y="1787051"/>
        <a:ext cx="7320176" cy="893253"/>
      </dsp:txXfrm>
    </dsp:sp>
    <dsp:sp modelId="{CAFA9451-477E-41AF-B405-428764BDDC5F}">
      <dsp:nvSpPr>
        <dsp:cNvPr id="0" name=""/>
        <dsp:cNvSpPr/>
      </dsp:nvSpPr>
      <dsp:spPr>
        <a:xfrm>
          <a:off x="0" y="2680305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43308-3F5E-49FA-8639-0BDC20C94C20}">
      <dsp:nvSpPr>
        <dsp:cNvPr id="0" name=""/>
        <dsp:cNvSpPr/>
      </dsp:nvSpPr>
      <dsp:spPr>
        <a:xfrm>
          <a:off x="0" y="2680305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Gestion des quantités (ajout, retrait, suppression)</a:t>
          </a:r>
        </a:p>
      </dsp:txBody>
      <dsp:txXfrm>
        <a:off x="0" y="2680305"/>
        <a:ext cx="7320176" cy="893253"/>
      </dsp:txXfrm>
    </dsp:sp>
    <dsp:sp modelId="{E313260D-7B87-47EB-B5AD-51B4CA59CE64}">
      <dsp:nvSpPr>
        <dsp:cNvPr id="0" name=""/>
        <dsp:cNvSpPr/>
      </dsp:nvSpPr>
      <dsp:spPr>
        <a:xfrm>
          <a:off x="0" y="3573558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F1682-9803-445D-A887-39EEF3E00463}">
      <dsp:nvSpPr>
        <dsp:cNvPr id="0" name=""/>
        <dsp:cNvSpPr/>
      </dsp:nvSpPr>
      <dsp:spPr>
        <a:xfrm>
          <a:off x="0" y="3573558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Calcul du prix de la commande</a:t>
          </a:r>
        </a:p>
      </dsp:txBody>
      <dsp:txXfrm>
        <a:off x="0" y="3573558"/>
        <a:ext cx="7320176" cy="89325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/>
            <a:t>Affichage des produits</a:t>
          </a:r>
          <a:endParaRPr lang="fr-FR" sz="1600" b="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3F13F-60E8-4176-ACB8-9F11F1673890}">
      <dsp:nvSpPr>
        <dsp:cNvPr id="0" name=""/>
        <dsp:cNvSpPr/>
      </dsp:nvSpPr>
      <dsp:spPr>
        <a:xfrm>
          <a:off x="0" y="541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67EF3-AA4C-44C3-9A57-A0B14EBB3092}">
      <dsp:nvSpPr>
        <dsp:cNvPr id="0" name=""/>
        <dsp:cNvSpPr/>
      </dsp:nvSpPr>
      <dsp:spPr>
        <a:xfrm>
          <a:off x="0" y="541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i="1" kern="1200" noProof="0"/>
            <a:t>L’indispensable pour bien fêter déguisé</a:t>
          </a:r>
          <a:endParaRPr lang="fr-FR" sz="3200" kern="1200" noProof="0"/>
        </a:p>
      </dsp:txBody>
      <dsp:txXfrm>
        <a:off x="0" y="541"/>
        <a:ext cx="10178321" cy="887636"/>
      </dsp:txXfrm>
    </dsp:sp>
    <dsp:sp modelId="{713BF00E-805D-437F-8528-8982BCAC9615}">
      <dsp:nvSpPr>
        <dsp:cNvPr id="0" name=""/>
        <dsp:cNvSpPr/>
      </dsp:nvSpPr>
      <dsp:spPr>
        <a:xfrm>
          <a:off x="0" y="888178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3D02-B161-4885-9525-3DF0FB0C474F}">
      <dsp:nvSpPr>
        <dsp:cNvPr id="0" name=""/>
        <dsp:cNvSpPr/>
      </dsp:nvSpPr>
      <dsp:spPr>
        <a:xfrm>
          <a:off x="0" y="888178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Chiffre d'affaires de 80 millions d’euros en 2022</a:t>
          </a:r>
        </a:p>
      </dsp:txBody>
      <dsp:txXfrm>
        <a:off x="0" y="888178"/>
        <a:ext cx="10178321" cy="887636"/>
      </dsp:txXfrm>
    </dsp:sp>
    <dsp:sp modelId="{3BDB6AA8-4543-4BB5-8B6C-BC57B147B988}">
      <dsp:nvSpPr>
        <dsp:cNvPr id="0" name=""/>
        <dsp:cNvSpPr/>
      </dsp:nvSpPr>
      <dsp:spPr>
        <a:xfrm>
          <a:off x="0" y="1775814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9F408-FDA6-4959-AD43-61BE2043EE9A}">
      <dsp:nvSpPr>
        <dsp:cNvPr id="0" name=""/>
        <dsp:cNvSpPr/>
      </dsp:nvSpPr>
      <dsp:spPr>
        <a:xfrm>
          <a:off x="0" y="1775814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Moteur de joie et de créativité</a:t>
          </a:r>
        </a:p>
      </dsp:txBody>
      <dsp:txXfrm>
        <a:off x="0" y="1775814"/>
        <a:ext cx="10178321" cy="887636"/>
      </dsp:txXfrm>
    </dsp:sp>
    <dsp:sp modelId="{B2B0D5CB-4B06-42BB-86AF-B877C399FAAB}">
      <dsp:nvSpPr>
        <dsp:cNvPr id="0" name=""/>
        <dsp:cNvSpPr/>
      </dsp:nvSpPr>
      <dsp:spPr>
        <a:xfrm>
          <a:off x="0" y="2663450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630D4-4A58-4545-A520-EC2B9BEA23BB}">
      <dsp:nvSpPr>
        <dsp:cNvPr id="0" name=""/>
        <dsp:cNvSpPr/>
      </dsp:nvSpPr>
      <dsp:spPr>
        <a:xfrm>
          <a:off x="0" y="2663450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Des costumes uniques inspirant diversité et confiance de soi</a:t>
          </a:r>
        </a:p>
      </dsp:txBody>
      <dsp:txXfrm>
        <a:off x="0" y="2663450"/>
        <a:ext cx="10178321" cy="887636"/>
      </dsp:txXfrm>
    </dsp:sp>
    <dsp:sp modelId="{9025541A-0298-4AD4-A2D7-5BA5F38FC03B}">
      <dsp:nvSpPr>
        <dsp:cNvPr id="0" name=""/>
        <dsp:cNvSpPr/>
      </dsp:nvSpPr>
      <dsp:spPr>
        <a:xfrm>
          <a:off x="0" y="3551086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EC7AC-A5E8-4461-810B-AC245EFBD949}">
      <dsp:nvSpPr>
        <dsp:cNvPr id="0" name=""/>
        <dsp:cNvSpPr/>
      </dsp:nvSpPr>
      <dsp:spPr>
        <a:xfrm>
          <a:off x="0" y="3551086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Vers une communauté vibrante, festive et fidèle</a:t>
          </a:r>
        </a:p>
      </dsp:txBody>
      <dsp:txXfrm>
        <a:off x="0" y="3551086"/>
        <a:ext cx="10178321" cy="887636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4D96-518A-4FE4-AD5B-56BC970B3500}">
      <dsp:nvSpPr>
        <dsp:cNvPr id="0" name=""/>
        <dsp:cNvSpPr/>
      </dsp:nvSpPr>
      <dsp:spPr>
        <a:xfrm>
          <a:off x="23" y="844269"/>
          <a:ext cx="2263679" cy="905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/>
            <a:t>Should</a:t>
          </a:r>
          <a:endParaRPr lang="fr-FR" sz="4200" kern="1200" dirty="0"/>
        </a:p>
      </dsp:txBody>
      <dsp:txXfrm>
        <a:off x="23" y="844269"/>
        <a:ext cx="2263679" cy="905471"/>
      </dsp:txXfrm>
    </dsp:sp>
    <dsp:sp modelId="{DAFBAF0F-4DA0-4799-ACD0-25151AC2039E}">
      <dsp:nvSpPr>
        <dsp:cNvPr id="0" name=""/>
        <dsp:cNvSpPr/>
      </dsp:nvSpPr>
      <dsp:spPr>
        <a:xfrm>
          <a:off x="23" y="1749740"/>
          <a:ext cx="2263679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sp:txBody>
      <dsp:txXfrm>
        <a:off x="23" y="1749740"/>
        <a:ext cx="2263679" cy="1844640"/>
      </dsp:txXfrm>
    </dsp:sp>
    <dsp:sp modelId="{E4A4F880-2B2A-4093-808A-98165640AA97}">
      <dsp:nvSpPr>
        <dsp:cNvPr id="0" name=""/>
        <dsp:cNvSpPr/>
      </dsp:nvSpPr>
      <dsp:spPr>
        <a:xfrm>
          <a:off x="2580618" y="844269"/>
          <a:ext cx="2263679" cy="905471"/>
        </a:xfrm>
        <a:prstGeom prst="rect">
          <a:avLst/>
        </a:prstGeom>
        <a:solidFill>
          <a:srgbClr val="FF0000"/>
        </a:solidFill>
        <a:ln w="12700" cap="flat" cmpd="sng" algn="in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/>
            <a:t>Won’t</a:t>
          </a:r>
          <a:endParaRPr lang="fr-FR" sz="4200" kern="1200" dirty="0"/>
        </a:p>
      </dsp:txBody>
      <dsp:txXfrm>
        <a:off x="2580618" y="844269"/>
        <a:ext cx="2263679" cy="905471"/>
      </dsp:txXfrm>
    </dsp:sp>
    <dsp:sp modelId="{367425F1-C55E-4995-A253-F7C1D28CB8CC}">
      <dsp:nvSpPr>
        <dsp:cNvPr id="0" name=""/>
        <dsp:cNvSpPr/>
      </dsp:nvSpPr>
      <dsp:spPr>
        <a:xfrm>
          <a:off x="2580618" y="1749740"/>
          <a:ext cx="2263679" cy="1844640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in">
          <a:solidFill>
            <a:schemeClr val="accent5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sp:txBody>
      <dsp:txXfrm>
        <a:off x="2580618" y="1749740"/>
        <a:ext cx="2263679" cy="1844640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6E750-FC6D-4DCA-B9F1-449153D5F4E7}">
      <dsp:nvSpPr>
        <dsp:cNvPr id="0" name=""/>
        <dsp:cNvSpPr/>
      </dsp:nvSpPr>
      <dsp:spPr>
        <a:xfrm>
          <a:off x="-5018207" y="-768847"/>
          <a:ext cx="5976345" cy="59763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29EF7-C6BF-47F5-906F-E48EB69660C8}">
      <dsp:nvSpPr>
        <dsp:cNvPr id="0" name=""/>
        <dsp:cNvSpPr/>
      </dsp:nvSpPr>
      <dsp:spPr>
        <a:xfrm>
          <a:off x="616234" y="443865"/>
          <a:ext cx="9501712" cy="887730"/>
        </a:xfrm>
        <a:prstGeom prst="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110 heures de travail</a:t>
          </a:r>
        </a:p>
      </dsp:txBody>
      <dsp:txXfrm>
        <a:off x="616234" y="443865"/>
        <a:ext cx="9501712" cy="887730"/>
      </dsp:txXfrm>
    </dsp:sp>
    <dsp:sp modelId="{85AACCDD-46EA-4CB4-AEEE-C6BF8B613027}">
      <dsp:nvSpPr>
        <dsp:cNvPr id="0" name=""/>
        <dsp:cNvSpPr/>
      </dsp:nvSpPr>
      <dsp:spPr>
        <a:xfrm>
          <a:off x="61402" y="33289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32DF8-9B14-495E-9F03-E765261179B0}">
      <dsp:nvSpPr>
        <dsp:cNvPr id="0" name=""/>
        <dsp:cNvSpPr/>
      </dsp:nvSpPr>
      <dsp:spPr>
        <a:xfrm>
          <a:off x="938924" y="1775460"/>
          <a:ext cx="9179022" cy="887730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3000 lignes de code (PHP, HTML, CSS)</a:t>
          </a:r>
        </a:p>
      </dsp:txBody>
      <dsp:txXfrm>
        <a:off x="938924" y="1775460"/>
        <a:ext cx="9179022" cy="887730"/>
      </dsp:txXfrm>
    </dsp:sp>
    <dsp:sp modelId="{073BEB8D-8A17-4EED-A07D-E0FDA383BD11}">
      <dsp:nvSpPr>
        <dsp:cNvPr id="0" name=""/>
        <dsp:cNvSpPr/>
      </dsp:nvSpPr>
      <dsp:spPr>
        <a:xfrm>
          <a:off x="384092" y="1664493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56D46-88B9-46A2-B704-2DBEAD82C2F2}">
      <dsp:nvSpPr>
        <dsp:cNvPr id="0" name=""/>
        <dsp:cNvSpPr/>
      </dsp:nvSpPr>
      <dsp:spPr>
        <a:xfrm>
          <a:off x="616234" y="3107055"/>
          <a:ext cx="9501712" cy="887730"/>
        </a:xfrm>
        <a:prstGeom prst="rect">
          <a:avLst/>
        </a:prstGeom>
        <a:solidFill>
          <a:srgbClr val="7030A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16 tables, 9 triggers, 3 procédures (BD)</a:t>
          </a:r>
        </a:p>
      </dsp:txBody>
      <dsp:txXfrm>
        <a:off x="616234" y="3107055"/>
        <a:ext cx="9501712" cy="887730"/>
      </dsp:txXfrm>
    </dsp:sp>
    <dsp:sp modelId="{A91BF21C-AE89-4817-9940-CD20F9669F3B}">
      <dsp:nvSpPr>
        <dsp:cNvPr id="0" name=""/>
        <dsp:cNvSpPr/>
      </dsp:nvSpPr>
      <dsp:spPr>
        <a:xfrm>
          <a:off x="61402" y="299608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04AF0-B695-40E8-9B7F-ACE2EBA245C7}">
      <dsp:nvSpPr>
        <dsp:cNvPr id="0" name=""/>
        <dsp:cNvSpPr/>
      </dsp:nvSpPr>
      <dsp:spPr>
        <a:xfrm>
          <a:off x="317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9E848-DF07-4D06-8AA6-0DF086D16AC6}">
      <dsp:nvSpPr>
        <dsp:cNvPr id="0" name=""/>
        <dsp:cNvSpPr/>
      </dsp:nvSpPr>
      <dsp:spPr>
        <a:xfrm>
          <a:off x="11294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6BD25-0F8E-44F0-84CA-1108058F005B}">
      <dsp:nvSpPr>
        <dsp:cNvPr id="0" name=""/>
        <dsp:cNvSpPr/>
      </dsp:nvSpPr>
      <dsp:spPr>
        <a:xfrm>
          <a:off x="11294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Marwan AL MASRI</a:t>
          </a:r>
          <a:endParaRPr lang="fr-FR" sz="1400" kern="1200"/>
        </a:p>
      </dsp:txBody>
      <dsp:txXfrm>
        <a:off x="112945" y="2916326"/>
        <a:ext cx="1975843" cy="697356"/>
      </dsp:txXfrm>
    </dsp:sp>
    <dsp:sp modelId="{287B85DF-67DD-4774-908C-AC5700CA7E51}">
      <dsp:nvSpPr>
        <dsp:cNvPr id="0" name=""/>
        <dsp:cNvSpPr/>
      </dsp:nvSpPr>
      <dsp:spPr>
        <a:xfrm>
          <a:off x="266228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B111-E933-4BDA-B520-CF754875E4D3}">
      <dsp:nvSpPr>
        <dsp:cNvPr id="0" name=""/>
        <dsp:cNvSpPr/>
      </dsp:nvSpPr>
      <dsp:spPr>
        <a:xfrm>
          <a:off x="277205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03053-9FEB-4EFB-B2B5-76EBCB6C7660}">
      <dsp:nvSpPr>
        <dsp:cNvPr id="0" name=""/>
        <dsp:cNvSpPr/>
      </dsp:nvSpPr>
      <dsp:spPr>
        <a:xfrm>
          <a:off x="277205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 err="1"/>
            <a:t>Guychel</a:t>
          </a:r>
          <a:r>
            <a:rPr lang="fr-FR" sz="1400" b="1" i="0" u="none" kern="1200"/>
            <a:t> BABELA</a:t>
          </a:r>
          <a:endParaRPr lang="fr-FR" sz="1400" b="0" i="0" u="none" kern="1200"/>
        </a:p>
      </dsp:txBody>
      <dsp:txXfrm>
        <a:off x="2772050" y="2916326"/>
        <a:ext cx="1975843" cy="697356"/>
      </dsp:txXfrm>
    </dsp:sp>
    <dsp:sp modelId="{649F281C-8ADF-4E7B-AEC3-A0623674B354}">
      <dsp:nvSpPr>
        <dsp:cNvPr id="0" name=""/>
        <dsp:cNvSpPr/>
      </dsp:nvSpPr>
      <dsp:spPr>
        <a:xfrm>
          <a:off x="532138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A180A-A9E0-4AD1-93B8-4F286F0E209F}">
      <dsp:nvSpPr>
        <dsp:cNvPr id="0" name=""/>
        <dsp:cNvSpPr/>
      </dsp:nvSpPr>
      <dsp:spPr>
        <a:xfrm>
          <a:off x="543115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5C2D6-3F7D-4B53-8299-60BCF478A980}">
      <dsp:nvSpPr>
        <dsp:cNvPr id="0" name=""/>
        <dsp:cNvSpPr/>
      </dsp:nvSpPr>
      <dsp:spPr>
        <a:xfrm>
          <a:off x="543115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Maxence KRILL</a:t>
          </a:r>
          <a:endParaRPr lang="fr-FR" sz="1400" b="0" i="0" u="none" kern="1200"/>
        </a:p>
      </dsp:txBody>
      <dsp:txXfrm>
        <a:off x="5431155" y="2916326"/>
        <a:ext cx="1975843" cy="697356"/>
      </dsp:txXfrm>
    </dsp:sp>
    <dsp:sp modelId="{B7643D76-73FA-4F10-A512-9396284C526F}">
      <dsp:nvSpPr>
        <dsp:cNvPr id="0" name=""/>
        <dsp:cNvSpPr/>
      </dsp:nvSpPr>
      <dsp:spPr>
        <a:xfrm>
          <a:off x="798049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5D668-10BF-46B3-9594-3B6E2708D2B2}">
      <dsp:nvSpPr>
        <dsp:cNvPr id="0" name=""/>
        <dsp:cNvSpPr/>
      </dsp:nvSpPr>
      <dsp:spPr>
        <a:xfrm>
          <a:off x="809026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6AF29-F2D0-47F3-87F3-B6C72BE5A970}">
      <dsp:nvSpPr>
        <dsp:cNvPr id="0" name=""/>
        <dsp:cNvSpPr/>
      </dsp:nvSpPr>
      <dsp:spPr>
        <a:xfrm>
          <a:off x="809026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Angelo NICHELE</a:t>
          </a:r>
          <a:endParaRPr lang="fr-FR" sz="1400" b="0" i="0" u="none" kern="1200"/>
        </a:p>
      </dsp:txBody>
      <dsp:txXfrm>
        <a:off x="8090260" y="2916326"/>
        <a:ext cx="1975843" cy="697356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436C-7D0E-4BC2-AD7D-7DA9149922D3}" type="datetimeFigureOut">
              <a:rPr lang="fr-FR" smtClean="0"/>
              <a:t>16/01/2024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935EF-7F8E-4870-AE04-6E48991543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86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771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9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4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0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46461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53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88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4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5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3383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9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830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9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7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3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3.jpe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diagramLayout" Target="../diagrams/layout25.xml"/><Relationship Id="rId7" Type="http://schemas.openxmlformats.org/officeDocument/2006/relationships/image" Target="../media/image35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13" Type="http://schemas.openxmlformats.org/officeDocument/2006/relationships/image" Target="../media/image43.png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12" Type="http://schemas.openxmlformats.org/officeDocument/2006/relationships/image" Target="../media/image42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5" Type="http://schemas.openxmlformats.org/officeDocument/2006/relationships/image" Target="../media/image45.png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diagramLayout" Target="../diagrams/layout32.xml"/><Relationship Id="rId7" Type="http://schemas.openxmlformats.org/officeDocument/2006/relationships/diagramData" Target="../diagrams/data33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5" Type="http://schemas.openxmlformats.org/officeDocument/2006/relationships/diagramColors" Target="../diagrams/colors32.xml"/><Relationship Id="rId10" Type="http://schemas.openxmlformats.org/officeDocument/2006/relationships/diagramColors" Target="../diagrams/colors33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47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34.xm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51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10" Type="http://schemas.openxmlformats.org/officeDocument/2006/relationships/image" Target="../media/image48.png"/><Relationship Id="rId4" Type="http://schemas.openxmlformats.org/officeDocument/2006/relationships/diagramQuickStyle" Target="../diagrams/quickStyle35.xml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47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36.xml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50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47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38.xml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9.xml"/><Relationship Id="rId7" Type="http://schemas.openxmlformats.org/officeDocument/2006/relationships/image" Target="../media/image49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40.xml"/><Relationship Id="rId7" Type="http://schemas.openxmlformats.org/officeDocument/2006/relationships/image" Target="../media/image47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40.xml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55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4.xml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12" Type="http://schemas.microsoft.com/office/2007/relationships/diagramDrawing" Target="../diagrams/drawing44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11" Type="http://schemas.openxmlformats.org/officeDocument/2006/relationships/diagramColors" Target="../diagrams/colors44.xml"/><Relationship Id="rId5" Type="http://schemas.openxmlformats.org/officeDocument/2006/relationships/diagramQuickStyle" Target="../diagrams/quickStyle43.xml"/><Relationship Id="rId10" Type="http://schemas.openxmlformats.org/officeDocument/2006/relationships/diagramQuickStyle" Target="../diagrams/quickStyle44.xml"/><Relationship Id="rId4" Type="http://schemas.openxmlformats.org/officeDocument/2006/relationships/diagramLayout" Target="../diagrams/layout43.xml"/><Relationship Id="rId9" Type="http://schemas.openxmlformats.org/officeDocument/2006/relationships/diagramLayout" Target="../diagrams/layout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7" Type="http://schemas.openxmlformats.org/officeDocument/2006/relationships/image" Target="../media/image56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56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7" Type="http://schemas.openxmlformats.org/officeDocument/2006/relationships/image" Target="../media/image56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7" Type="http://schemas.openxmlformats.org/officeDocument/2006/relationships/image" Target="../media/image56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7" Type="http://schemas.openxmlformats.org/officeDocument/2006/relationships/image" Target="../media/image56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57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57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7" Type="http://schemas.openxmlformats.org/officeDocument/2006/relationships/image" Target="../media/image57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57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7" Type="http://schemas.openxmlformats.org/officeDocument/2006/relationships/image" Target="../media/image57.png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6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61.xml"/><Relationship Id="rId5" Type="http://schemas.openxmlformats.org/officeDocument/2006/relationships/image" Target="../media/image59.png"/><Relationship Id="rId10" Type="http://schemas.microsoft.com/office/2007/relationships/diagramDrawing" Target="../diagrams/drawing61.xml"/><Relationship Id="rId4" Type="http://schemas.openxmlformats.org/officeDocument/2006/relationships/hyperlink" Target="http://193.54.227.208/~saephp11/maxence/panier.php" TargetMode="External"/><Relationship Id="rId9" Type="http://schemas.openxmlformats.org/officeDocument/2006/relationships/diagramColors" Target="../diagrams/colors6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62.xml"/><Relationship Id="rId5" Type="http://schemas.openxmlformats.org/officeDocument/2006/relationships/diagramData" Target="../diagrams/data62.xml"/><Relationship Id="rId4" Type="http://schemas.openxmlformats.org/officeDocument/2006/relationships/image" Target="../media/image60.png"/><Relationship Id="rId9" Type="http://schemas.microsoft.com/office/2007/relationships/diagramDrawing" Target="../diagrams/drawing6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4.xml"/><Relationship Id="rId3" Type="http://schemas.openxmlformats.org/officeDocument/2006/relationships/diagramLayout" Target="../diagrams/layout63.xml"/><Relationship Id="rId7" Type="http://schemas.openxmlformats.org/officeDocument/2006/relationships/diagramData" Target="../diagrams/data64.xml"/><Relationship Id="rId12" Type="http://schemas.openxmlformats.org/officeDocument/2006/relationships/image" Target="../media/image61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11" Type="http://schemas.microsoft.com/office/2007/relationships/diagramDrawing" Target="../diagrams/drawing64.xml"/><Relationship Id="rId5" Type="http://schemas.openxmlformats.org/officeDocument/2006/relationships/diagramColors" Target="../diagrams/colors63.xml"/><Relationship Id="rId10" Type="http://schemas.openxmlformats.org/officeDocument/2006/relationships/diagramColors" Target="../diagrams/colors64.xml"/><Relationship Id="rId4" Type="http://schemas.openxmlformats.org/officeDocument/2006/relationships/diagramQuickStyle" Target="../diagrams/quickStyle63.xml"/><Relationship Id="rId9" Type="http://schemas.openxmlformats.org/officeDocument/2006/relationships/diagramQuickStyle" Target="../diagrams/quickStyle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6.xml"/><Relationship Id="rId3" Type="http://schemas.openxmlformats.org/officeDocument/2006/relationships/diagramLayout" Target="../diagrams/layout65.xml"/><Relationship Id="rId7" Type="http://schemas.openxmlformats.org/officeDocument/2006/relationships/diagramData" Target="../diagrams/data66.xml"/><Relationship Id="rId12" Type="http://schemas.openxmlformats.org/officeDocument/2006/relationships/image" Target="../media/image62.png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11" Type="http://schemas.microsoft.com/office/2007/relationships/diagramDrawing" Target="../diagrams/drawing66.xml"/><Relationship Id="rId5" Type="http://schemas.openxmlformats.org/officeDocument/2006/relationships/diagramColors" Target="../diagrams/colors65.xml"/><Relationship Id="rId10" Type="http://schemas.openxmlformats.org/officeDocument/2006/relationships/diagramColors" Target="../diagrams/colors66.xml"/><Relationship Id="rId4" Type="http://schemas.openxmlformats.org/officeDocument/2006/relationships/diagramQuickStyle" Target="../diagrams/quickStyle65.xml"/><Relationship Id="rId9" Type="http://schemas.openxmlformats.org/officeDocument/2006/relationships/diagramQuickStyle" Target="../diagrams/quickStyle6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8.xml"/><Relationship Id="rId3" Type="http://schemas.openxmlformats.org/officeDocument/2006/relationships/diagramLayout" Target="../diagrams/layout67.xml"/><Relationship Id="rId7" Type="http://schemas.openxmlformats.org/officeDocument/2006/relationships/diagramData" Target="../diagrams/data68.xml"/><Relationship Id="rId12" Type="http://schemas.openxmlformats.org/officeDocument/2006/relationships/image" Target="../media/image63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11" Type="http://schemas.microsoft.com/office/2007/relationships/diagramDrawing" Target="../diagrams/drawing68.xml"/><Relationship Id="rId5" Type="http://schemas.openxmlformats.org/officeDocument/2006/relationships/diagramColors" Target="../diagrams/colors67.xml"/><Relationship Id="rId10" Type="http://schemas.openxmlformats.org/officeDocument/2006/relationships/diagramColors" Target="../diagrams/colors68.xml"/><Relationship Id="rId4" Type="http://schemas.openxmlformats.org/officeDocument/2006/relationships/diagramQuickStyle" Target="../diagrams/quickStyle67.xml"/><Relationship Id="rId9" Type="http://schemas.openxmlformats.org/officeDocument/2006/relationships/diagramQuickStyle" Target="../diagrams/quickStyle6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13" Type="http://schemas.openxmlformats.org/officeDocument/2006/relationships/image" Target="../media/image65.png"/><Relationship Id="rId3" Type="http://schemas.openxmlformats.org/officeDocument/2006/relationships/diagramLayout" Target="../diagrams/layout69.xml"/><Relationship Id="rId7" Type="http://schemas.openxmlformats.org/officeDocument/2006/relationships/diagramData" Target="../diagrams/data70.xml"/><Relationship Id="rId12" Type="http://schemas.openxmlformats.org/officeDocument/2006/relationships/image" Target="../media/image64.png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9.xml"/><Relationship Id="rId11" Type="http://schemas.microsoft.com/office/2007/relationships/diagramDrawing" Target="../diagrams/drawing70.xml"/><Relationship Id="rId5" Type="http://schemas.openxmlformats.org/officeDocument/2006/relationships/diagramColors" Target="../diagrams/colors69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69.xml"/><Relationship Id="rId9" Type="http://schemas.openxmlformats.org/officeDocument/2006/relationships/diagramQuickStyle" Target="../diagrams/quickStyle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2.xml"/><Relationship Id="rId3" Type="http://schemas.openxmlformats.org/officeDocument/2006/relationships/diagramLayout" Target="../diagrams/layout71.xml"/><Relationship Id="rId7" Type="http://schemas.openxmlformats.org/officeDocument/2006/relationships/diagramData" Target="../diagrams/data72.xml"/><Relationship Id="rId12" Type="http://schemas.openxmlformats.org/officeDocument/2006/relationships/image" Target="../media/image66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11" Type="http://schemas.microsoft.com/office/2007/relationships/diagramDrawing" Target="../diagrams/drawing72.xml"/><Relationship Id="rId5" Type="http://schemas.openxmlformats.org/officeDocument/2006/relationships/diagramColors" Target="../diagrams/colors71.xml"/><Relationship Id="rId10" Type="http://schemas.openxmlformats.org/officeDocument/2006/relationships/diagramColors" Target="../diagrams/colors72.xml"/><Relationship Id="rId4" Type="http://schemas.openxmlformats.org/officeDocument/2006/relationships/diagramQuickStyle" Target="../diagrams/quickStyle71.xml"/><Relationship Id="rId9" Type="http://schemas.openxmlformats.org/officeDocument/2006/relationships/diagramQuickStyle" Target="../diagrams/quickStyle7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4.xml"/><Relationship Id="rId13" Type="http://schemas.openxmlformats.org/officeDocument/2006/relationships/image" Target="../media/image68.png"/><Relationship Id="rId3" Type="http://schemas.openxmlformats.org/officeDocument/2006/relationships/diagramLayout" Target="../diagrams/layout73.xml"/><Relationship Id="rId7" Type="http://schemas.openxmlformats.org/officeDocument/2006/relationships/diagramData" Target="../diagrams/data74.xml"/><Relationship Id="rId12" Type="http://schemas.openxmlformats.org/officeDocument/2006/relationships/image" Target="../media/image67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11" Type="http://schemas.microsoft.com/office/2007/relationships/diagramDrawing" Target="../diagrams/drawing74.xml"/><Relationship Id="rId5" Type="http://schemas.openxmlformats.org/officeDocument/2006/relationships/diagramColors" Target="../diagrams/colors73.xml"/><Relationship Id="rId10" Type="http://schemas.openxmlformats.org/officeDocument/2006/relationships/diagramColors" Target="../diagrams/colors74.xml"/><Relationship Id="rId4" Type="http://schemas.openxmlformats.org/officeDocument/2006/relationships/diagramQuickStyle" Target="../diagrams/quickStyle73.xml"/><Relationship Id="rId9" Type="http://schemas.openxmlformats.org/officeDocument/2006/relationships/diagramQuickStyle" Target="../diagrams/quickStyle7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diagramLayout" Target="../diagrams/layout76.xml"/><Relationship Id="rId7" Type="http://schemas.openxmlformats.org/officeDocument/2006/relationships/image" Target="../media/image13.jpeg"/><Relationship Id="rId2" Type="http://schemas.openxmlformats.org/officeDocument/2006/relationships/diagramData" Target="../diagrams/data7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6.xml"/><Relationship Id="rId5" Type="http://schemas.openxmlformats.org/officeDocument/2006/relationships/diagramColors" Target="../diagrams/colors76.xml"/><Relationship Id="rId4" Type="http://schemas.openxmlformats.org/officeDocument/2006/relationships/diagramQuickStyle" Target="../diagrams/quickStyle7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77.xml"/><Relationship Id="rId7" Type="http://schemas.openxmlformats.org/officeDocument/2006/relationships/image" Target="../media/image14.png"/><Relationship Id="rId2" Type="http://schemas.openxmlformats.org/officeDocument/2006/relationships/diagramData" Target="../diagrams/data7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7.xml"/><Relationship Id="rId5" Type="http://schemas.openxmlformats.org/officeDocument/2006/relationships/diagramColors" Target="../diagrams/colors77.xml"/><Relationship Id="rId4" Type="http://schemas.openxmlformats.org/officeDocument/2006/relationships/diagramQuickStyle" Target="../diagrams/quickStyle7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diagramLayout" Target="../diagrams/layout78.xml"/><Relationship Id="rId7" Type="http://schemas.openxmlformats.org/officeDocument/2006/relationships/image" Target="../media/image15.jpeg"/><Relationship Id="rId2" Type="http://schemas.openxmlformats.org/officeDocument/2006/relationships/diagramData" Target="../diagrams/data7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8.xml"/><Relationship Id="rId5" Type="http://schemas.openxmlformats.org/officeDocument/2006/relationships/diagramColors" Target="../diagrams/colors78.xml"/><Relationship Id="rId4" Type="http://schemas.openxmlformats.org/officeDocument/2006/relationships/diagramQuickStyle" Target="../diagrams/quickStyle7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0.xml"/><Relationship Id="rId3" Type="http://schemas.openxmlformats.org/officeDocument/2006/relationships/diagramLayout" Target="../diagrams/layout79.xml"/><Relationship Id="rId7" Type="http://schemas.openxmlformats.org/officeDocument/2006/relationships/diagramData" Target="../diagrams/data80.xml"/><Relationship Id="rId2" Type="http://schemas.openxmlformats.org/officeDocument/2006/relationships/diagramData" Target="../diagrams/data7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9.xml"/><Relationship Id="rId11" Type="http://schemas.microsoft.com/office/2007/relationships/diagramDrawing" Target="../diagrams/drawing80.xml"/><Relationship Id="rId5" Type="http://schemas.openxmlformats.org/officeDocument/2006/relationships/diagramColors" Target="../diagrams/colors79.xml"/><Relationship Id="rId10" Type="http://schemas.openxmlformats.org/officeDocument/2006/relationships/diagramColors" Target="../diagrams/colors80.xml"/><Relationship Id="rId4" Type="http://schemas.openxmlformats.org/officeDocument/2006/relationships/diagramQuickStyle" Target="../diagrams/quickStyle79.xml"/><Relationship Id="rId9" Type="http://schemas.openxmlformats.org/officeDocument/2006/relationships/diagramQuickStyle" Target="../diagrams/quickStyle8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1.xml"/><Relationship Id="rId2" Type="http://schemas.openxmlformats.org/officeDocument/2006/relationships/diagramData" Target="../diagrams/data8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1.xml"/><Relationship Id="rId5" Type="http://schemas.openxmlformats.org/officeDocument/2006/relationships/diagramColors" Target="../diagrams/colors81.xml"/><Relationship Id="rId4" Type="http://schemas.openxmlformats.org/officeDocument/2006/relationships/diagramQuickStyle" Target="../diagrams/quickStyle8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2.xml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4.xml"/><Relationship Id="rId3" Type="http://schemas.openxmlformats.org/officeDocument/2006/relationships/diagramLayout" Target="../diagrams/layout83.xml"/><Relationship Id="rId7" Type="http://schemas.openxmlformats.org/officeDocument/2006/relationships/diagramData" Target="../diagrams/data84.xml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3.xml"/><Relationship Id="rId11" Type="http://schemas.microsoft.com/office/2007/relationships/diagramDrawing" Target="../diagrams/drawing84.xml"/><Relationship Id="rId5" Type="http://schemas.openxmlformats.org/officeDocument/2006/relationships/diagramColors" Target="../diagrams/colors83.xml"/><Relationship Id="rId10" Type="http://schemas.openxmlformats.org/officeDocument/2006/relationships/diagramColors" Target="../diagrams/colors84.xml"/><Relationship Id="rId4" Type="http://schemas.openxmlformats.org/officeDocument/2006/relationships/diagramQuickStyle" Target="../diagrams/quickStyle83.xml"/><Relationship Id="rId9" Type="http://schemas.openxmlformats.org/officeDocument/2006/relationships/diagramQuickStyle" Target="../diagrams/quickStyle8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5.xml"/><Relationship Id="rId2" Type="http://schemas.openxmlformats.org/officeDocument/2006/relationships/diagramData" Target="../diagrams/data8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5.xml"/><Relationship Id="rId5" Type="http://schemas.openxmlformats.org/officeDocument/2006/relationships/diagramColors" Target="../diagrams/colors85.xml"/><Relationship Id="rId4" Type="http://schemas.openxmlformats.org/officeDocument/2006/relationships/diagramQuickStyle" Target="../diagrams/quickStyle8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6.xml"/><Relationship Id="rId2" Type="http://schemas.openxmlformats.org/officeDocument/2006/relationships/diagramData" Target="../diagrams/data8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6.xml"/><Relationship Id="rId5" Type="http://schemas.openxmlformats.org/officeDocument/2006/relationships/diagramColors" Target="../diagrams/colors86.xml"/><Relationship Id="rId4" Type="http://schemas.openxmlformats.org/officeDocument/2006/relationships/diagramQuickStyle" Target="../diagrams/quickStyle8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7.xml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4" Type="http://schemas.openxmlformats.org/officeDocument/2006/relationships/diagramQuickStyle" Target="../diagrams/quickStyle8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9.xml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9.xml"/><Relationship Id="rId5" Type="http://schemas.openxmlformats.org/officeDocument/2006/relationships/diagramColors" Target="../diagrams/colors89.xml"/><Relationship Id="rId4" Type="http://schemas.openxmlformats.org/officeDocument/2006/relationships/diagramQuickStyle" Target="../diagrams/quickStyle8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0.xml"/><Relationship Id="rId2" Type="http://schemas.openxmlformats.org/officeDocument/2006/relationships/diagramData" Target="../diagrams/data9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0.xml"/><Relationship Id="rId5" Type="http://schemas.openxmlformats.org/officeDocument/2006/relationships/diagramColors" Target="../diagrams/colors90.xml"/><Relationship Id="rId4" Type="http://schemas.openxmlformats.org/officeDocument/2006/relationships/diagramQuickStyle" Target="../diagrams/quickStyle9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1.xml"/><Relationship Id="rId2" Type="http://schemas.openxmlformats.org/officeDocument/2006/relationships/diagramData" Target="../diagrams/data9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1.xml"/><Relationship Id="rId5" Type="http://schemas.openxmlformats.org/officeDocument/2006/relationships/diagramColors" Target="../diagrams/colors91.xml"/><Relationship Id="rId4" Type="http://schemas.openxmlformats.org/officeDocument/2006/relationships/diagramQuickStyle" Target="../diagrams/quickStyle9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2.xml"/><Relationship Id="rId2" Type="http://schemas.openxmlformats.org/officeDocument/2006/relationships/diagramData" Target="../diagrams/data9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2.xml"/><Relationship Id="rId5" Type="http://schemas.openxmlformats.org/officeDocument/2006/relationships/diagramColors" Target="../diagrams/colors92.xml"/><Relationship Id="rId4" Type="http://schemas.openxmlformats.org/officeDocument/2006/relationships/diagramQuickStyle" Target="../diagrams/quickStyle9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3.xml"/><Relationship Id="rId2" Type="http://schemas.openxmlformats.org/officeDocument/2006/relationships/diagramData" Target="../diagrams/data9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3.xml"/><Relationship Id="rId5" Type="http://schemas.openxmlformats.org/officeDocument/2006/relationships/diagramColors" Target="../diagrams/colors93.xml"/><Relationship Id="rId4" Type="http://schemas.openxmlformats.org/officeDocument/2006/relationships/diagramQuickStyle" Target="../diagrams/quickStyle9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5.jpeg"/><Relationship Id="rId3" Type="http://schemas.openxmlformats.org/officeDocument/2006/relationships/diagramLayout" Target="../diagrams/layout94.xml"/><Relationship Id="rId7" Type="http://schemas.openxmlformats.org/officeDocument/2006/relationships/chart" Target="../charts/chart1.xml"/><Relationship Id="rId12" Type="http://schemas.openxmlformats.org/officeDocument/2006/relationships/chart" Target="../charts/chart4.xml"/><Relationship Id="rId2" Type="http://schemas.openxmlformats.org/officeDocument/2006/relationships/diagramData" Target="../diagrams/data9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4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94.xml"/><Relationship Id="rId15" Type="http://schemas.openxmlformats.org/officeDocument/2006/relationships/image" Target="../media/image6.jpeg"/><Relationship Id="rId10" Type="http://schemas.openxmlformats.org/officeDocument/2006/relationships/chart" Target="../charts/chart3.xml"/><Relationship Id="rId4" Type="http://schemas.openxmlformats.org/officeDocument/2006/relationships/diagramQuickStyle" Target="../diagrams/quickStyle94.xml"/><Relationship Id="rId9" Type="http://schemas.openxmlformats.org/officeDocument/2006/relationships/image" Target="../media/image3.jpeg"/><Relationship Id="rId14" Type="http://schemas.openxmlformats.org/officeDocument/2006/relationships/chart" Target="../charts/char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5.xml"/><Relationship Id="rId2" Type="http://schemas.openxmlformats.org/officeDocument/2006/relationships/diagramData" Target="../diagrams/data9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5.xml"/><Relationship Id="rId5" Type="http://schemas.openxmlformats.org/officeDocument/2006/relationships/diagramColors" Target="../diagrams/colors95.xml"/><Relationship Id="rId4" Type="http://schemas.openxmlformats.org/officeDocument/2006/relationships/diagramQuickStyle" Target="../diagrams/quickStyle9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6.xml"/><Relationship Id="rId2" Type="http://schemas.openxmlformats.org/officeDocument/2006/relationships/diagramData" Target="../diagrams/data9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6.xml"/><Relationship Id="rId5" Type="http://schemas.openxmlformats.org/officeDocument/2006/relationships/diagramColors" Target="../diagrams/colors96.xml"/><Relationship Id="rId4" Type="http://schemas.openxmlformats.org/officeDocument/2006/relationships/diagramQuickStyle" Target="../diagrams/quickStyle9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8.xml"/><Relationship Id="rId3" Type="http://schemas.openxmlformats.org/officeDocument/2006/relationships/diagramLayout" Target="../diagrams/layout97.xml"/><Relationship Id="rId7" Type="http://schemas.openxmlformats.org/officeDocument/2006/relationships/diagramData" Target="../diagrams/data98.xml"/><Relationship Id="rId2" Type="http://schemas.openxmlformats.org/officeDocument/2006/relationships/diagramData" Target="../diagrams/data9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7.xml"/><Relationship Id="rId11" Type="http://schemas.microsoft.com/office/2007/relationships/diagramDrawing" Target="../diagrams/drawing98.xml"/><Relationship Id="rId5" Type="http://schemas.openxmlformats.org/officeDocument/2006/relationships/diagramColors" Target="../diagrams/colors97.xml"/><Relationship Id="rId10" Type="http://schemas.openxmlformats.org/officeDocument/2006/relationships/diagramColors" Target="../diagrams/colors98.xml"/><Relationship Id="rId4" Type="http://schemas.openxmlformats.org/officeDocument/2006/relationships/diagramQuickStyle" Target="../diagrams/quickStyle97.xml"/><Relationship Id="rId9" Type="http://schemas.openxmlformats.org/officeDocument/2006/relationships/diagramQuickStyle" Target="../diagrams/quickStyle9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9.xml"/><Relationship Id="rId2" Type="http://schemas.openxmlformats.org/officeDocument/2006/relationships/diagramData" Target="../diagrams/data9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9.xml"/><Relationship Id="rId5" Type="http://schemas.openxmlformats.org/officeDocument/2006/relationships/diagramColors" Target="../diagrams/colors99.xml"/><Relationship Id="rId4" Type="http://schemas.openxmlformats.org/officeDocument/2006/relationships/diagramQuickStyle" Target="../diagrams/quickStyle9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7-us.googleusercontent.com/ReCuQF0JoDA-5G0w9wYVL0DYSPINNcU2xdw87NP9joIBGHy7qfierPYm1LTLaUL6LykaP5FX8p45A6VROAV0r5qXyU7tpDQmaxjLcNfF1pMJwRO1m3fNCN4rCa9PofYN7eAm8Qc2jAsL0r-fj83_C1W8=s2048">
            <a:extLst>
              <a:ext uri="{FF2B5EF4-FFF2-40B4-BE49-F238E27FC236}">
                <a16:creationId xmlns:a16="http://schemas.microsoft.com/office/drawing/2014/main" id="{C67A14FA-DAAD-5832-AE61-40B12BED2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0DD1BE4-586D-42DF-27C1-5DC810D59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8781"/>
            <a:ext cx="9144000" cy="2040439"/>
          </a:xfrm>
        </p:spPr>
        <p:txBody>
          <a:bodyPr>
            <a:normAutofit/>
          </a:bodyPr>
          <a:lstStyle/>
          <a:p>
            <a:pPr algn="ctr"/>
            <a:r>
              <a:rPr lang="fr-FR" sz="8000" err="1"/>
              <a:t>Disguise’Hub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9C29B0-E7A7-AA36-A923-9755E8198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8813" y="4869340"/>
            <a:ext cx="8511344" cy="1008984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/>
              <a:t>Marwan AL MASRI, </a:t>
            </a:r>
            <a:r>
              <a:rPr lang="fr-FR" err="1"/>
              <a:t>Guychel</a:t>
            </a:r>
            <a:r>
              <a:rPr lang="fr-FR"/>
              <a:t> BABELA, Maxence KRILL, Angelo NICHELE</a:t>
            </a:r>
          </a:p>
          <a:p>
            <a:pPr algn="ctr">
              <a:spcBef>
                <a:spcPts val="0"/>
              </a:spcBef>
            </a:pPr>
            <a:r>
              <a:rPr lang="fr-FR" u="sng"/>
              <a:t>Supervision :</a:t>
            </a:r>
            <a:r>
              <a:rPr lang="fr-FR"/>
              <a:t> Amélie LEGRAND</a:t>
            </a:r>
          </a:p>
        </p:txBody>
      </p:sp>
      <p:pic>
        <p:nvPicPr>
          <p:cNvPr id="5" name="Shape 461">
            <a:extLst>
              <a:ext uri="{FF2B5EF4-FFF2-40B4-BE49-F238E27FC236}">
                <a16:creationId xmlns:a16="http://schemas.microsoft.com/office/drawing/2014/main" id="{74A03655-A1CC-3D37-6192-82EE6B5B9D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221" b="35013"/>
          <a:stretch/>
        </p:blipFill>
        <p:spPr>
          <a:xfrm>
            <a:off x="9792929" y="439162"/>
            <a:ext cx="1826566" cy="1050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21640E-8F19-4498-9147-FD6802F38C86}"/>
              </a:ext>
            </a:extLst>
          </p:cNvPr>
          <p:cNvSpPr/>
          <p:nvPr/>
        </p:nvSpPr>
        <p:spPr>
          <a:xfrm>
            <a:off x="0" y="6076204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2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Groupe 11  - SAE S3 DEVAPP - 16/01/2024 - A destination du groupe 9 </a:t>
            </a:r>
          </a:p>
        </p:txBody>
      </p:sp>
    </p:spTree>
    <p:extLst>
      <p:ext uri="{BB962C8B-B14F-4D97-AF65-F5344CB8AC3E}">
        <p14:creationId xmlns:p14="http://schemas.microsoft.com/office/powerpoint/2010/main" val="439596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9600" dirty="0"/>
              <a:t>2. Recueil des besoins du client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2.1. Analyse de la demande</a:t>
            </a:r>
            <a:br>
              <a:rPr lang="fr-FR" dirty="0"/>
            </a:br>
            <a:r>
              <a:rPr lang="fr-FR" dirty="0"/>
              <a:t>2.2. Objectifs techniques</a:t>
            </a:r>
          </a:p>
        </p:txBody>
      </p:sp>
    </p:spTree>
    <p:extLst>
      <p:ext uri="{BB962C8B-B14F-4D97-AF65-F5344CB8AC3E}">
        <p14:creationId xmlns:p14="http://schemas.microsoft.com/office/powerpoint/2010/main" val="335861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2.1. Analyse de la demande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Avant :</a:t>
            </a:r>
          </a:p>
          <a:p>
            <a:r>
              <a:rPr lang="fr-FR" sz="2000" dirty="0"/>
              <a:t>Des boutiques </a:t>
            </a:r>
            <a:r>
              <a:rPr lang="fr-FR" sz="2000" dirty="0" err="1"/>
              <a:t>DISGUISE’Hub</a:t>
            </a:r>
            <a:r>
              <a:rPr lang="fr-FR" sz="2000" dirty="0"/>
              <a:t> dans les grandes villes</a:t>
            </a:r>
          </a:p>
          <a:p>
            <a:r>
              <a:rPr lang="fr-FR" sz="2000" dirty="0"/>
              <a:t>Des clients délocalisés qui ne peuvent pas profiter des produits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boutique de déguisement dans la rue s'appelant disguise'hub ">
            <a:extLst>
              <a:ext uri="{FF2B5EF4-FFF2-40B4-BE49-F238E27FC236}">
                <a16:creationId xmlns:a16="http://schemas.microsoft.com/office/drawing/2014/main" id="{13CF8741-987E-0EDE-A65D-C1EA074D0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308" y="3052320"/>
            <a:ext cx="2808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nfant triste demandant à ses parents d'avoir le déguisement de ses amis">
            <a:extLst>
              <a:ext uri="{FF2B5EF4-FFF2-40B4-BE49-F238E27FC236}">
                <a16:creationId xmlns:a16="http://schemas.microsoft.com/office/drawing/2014/main" id="{D208EDF3-DDDA-FD00-7BC6-2728704A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292" y="3053928"/>
            <a:ext cx="2808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1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2.1. Analyse de la demande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Après :</a:t>
            </a:r>
          </a:p>
          <a:p>
            <a:r>
              <a:rPr lang="fr-FR" dirty="0"/>
              <a:t>Un site e-commerce </a:t>
            </a:r>
            <a:r>
              <a:rPr lang="fr-FR" dirty="0" err="1"/>
              <a:t>Disguise’Hub</a:t>
            </a:r>
            <a:endParaRPr lang="fr-FR" dirty="0"/>
          </a:p>
          <a:p>
            <a:r>
              <a:rPr lang="fr-FR" dirty="0"/>
              <a:t>Clients satisfaits à travers toute la France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montre un site web présentant des ventes de déguisements">
            <a:extLst>
              <a:ext uri="{FF2B5EF4-FFF2-40B4-BE49-F238E27FC236}">
                <a16:creationId xmlns:a16="http://schemas.microsoft.com/office/drawing/2014/main" id="{6D58AC17-19B5-97A8-54B6-C4BD1DE5E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3" b="10500"/>
          <a:stretch/>
        </p:blipFill>
        <p:spPr bwMode="auto">
          <a:xfrm>
            <a:off x="1899098" y="3194594"/>
            <a:ext cx="3662608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nfant heureux qui déballe un colis avec des déguisements">
            <a:extLst>
              <a:ext uri="{FF2B5EF4-FFF2-40B4-BE49-F238E27FC236}">
                <a16:creationId xmlns:a16="http://schemas.microsoft.com/office/drawing/2014/main" id="{6C2F336E-365C-FABC-CD35-4082BCED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903" y="3194594"/>
            <a:ext cx="2808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92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2.1. Analyse de la demande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ce réservé du contenu 7">
            <a:extLst>
              <a:ext uri="{FF2B5EF4-FFF2-40B4-BE49-F238E27FC236}">
                <a16:creationId xmlns:a16="http://schemas.microsoft.com/office/drawing/2014/main" id="{8AA20176-2E56-C839-B545-E64EAF0E08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593310"/>
              </p:ext>
            </p:extLst>
          </p:nvPr>
        </p:nvGraphicFramePr>
        <p:xfrm>
          <a:off x="1250950" y="1563688"/>
          <a:ext cx="10179050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2515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1754DF0-4A7F-44CE-B564-228233839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F1754DF0-4A7F-44CE-B564-228233839A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F1754DF0-4A7F-44CE-B564-228233839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graphicEl>
                                              <a:dgm id="{F1754DF0-4A7F-44CE-B564-228233839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6FF5177-FDBF-4ACA-B4B3-8F74D0F5C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C6FF5177-FDBF-4ACA-B4B3-8F74D0F5C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C6FF5177-FDBF-4ACA-B4B3-8F74D0F5C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graphicEl>
                                              <a:dgm id="{C6FF5177-FDBF-4ACA-B4B3-8F74D0F5C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2996725-42C6-4505-AB7F-A2D2805DA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A2996725-42C6-4505-AB7F-A2D2805DA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graphicEl>
                                              <a:dgm id="{A2996725-42C6-4505-AB7F-A2D2805DA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graphicEl>
                                              <a:dgm id="{A2996725-42C6-4505-AB7F-A2D2805DA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9CD9AA-FB1E-4B39-9477-5C5395598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4B9CD9AA-FB1E-4B39-9477-5C5395598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graphicEl>
                                              <a:dgm id="{4B9CD9AA-FB1E-4B39-9477-5C5395598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graphicEl>
                                              <a:dgm id="{4B9CD9AA-FB1E-4B39-9477-5C5395598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C04D96-518A-4FE4-AD5B-56BC970B3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AFC04D96-518A-4FE4-AD5B-56BC970B3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graphicEl>
                                              <a:dgm id="{AFC04D96-518A-4FE4-AD5B-56BC970B3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graphicEl>
                                              <a:dgm id="{AFC04D96-518A-4FE4-AD5B-56BC970B3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AFBAF0F-4DA0-4799-ACD0-25151AC20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graphicEl>
                                              <a:dgm id="{DAFBAF0F-4DA0-4799-ACD0-25151AC203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graphicEl>
                                              <a:dgm id="{DAFBAF0F-4DA0-4799-ACD0-25151AC20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graphicEl>
                                              <a:dgm id="{DAFBAF0F-4DA0-4799-ACD0-25151AC20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A4F880-2B2A-4093-808A-98165640A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E4A4F880-2B2A-4093-808A-98165640AA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graphicEl>
                                              <a:dgm id="{E4A4F880-2B2A-4093-808A-98165640A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graphicEl>
                                              <a:dgm id="{E4A4F880-2B2A-4093-808A-98165640A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67425F1-C55E-4995-A253-F7C1D28CB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graphicEl>
                                              <a:dgm id="{367425F1-C55E-4995-A253-F7C1D28CB8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>
                                            <p:graphicEl>
                                              <a:dgm id="{367425F1-C55E-4995-A253-F7C1D28CB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graphicEl>
                                              <a:dgm id="{367425F1-C55E-4995-A253-F7C1D28CB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58521"/>
            <a:ext cx="10178322" cy="3992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/>
              <a:t>Maquette du site :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e 14">
            <a:extLst>
              <a:ext uri="{FF2B5EF4-FFF2-40B4-BE49-F238E27FC236}">
                <a16:creationId xmlns:a16="http://schemas.microsoft.com/office/drawing/2014/main" id="{F869494E-12EE-3767-C767-8F7805488B3C}"/>
              </a:ext>
            </a:extLst>
          </p:cNvPr>
          <p:cNvGrpSpPr/>
          <p:nvPr/>
        </p:nvGrpSpPr>
        <p:grpSpPr>
          <a:xfrm>
            <a:off x="1251678" y="1642000"/>
            <a:ext cx="5123552" cy="4615606"/>
            <a:chOff x="2874358" y="2290682"/>
            <a:chExt cx="5123552" cy="461560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DE9E8C5-9B5D-3173-D37B-AF0164929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8059"/>
            <a:stretch/>
          </p:blipFill>
          <p:spPr>
            <a:xfrm>
              <a:off x="2874358" y="3472118"/>
              <a:ext cx="5123552" cy="2024175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1BF2E73-B3F2-5C02-4A91-11AA64FAC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7235"/>
            <a:stretch/>
          </p:blipFill>
          <p:spPr>
            <a:xfrm>
              <a:off x="2874358" y="2710166"/>
              <a:ext cx="5123552" cy="76195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E39D1FD-3D37-FB7E-98E1-CA6B5A668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520" b="33452"/>
            <a:stretch/>
          </p:blipFill>
          <p:spPr>
            <a:xfrm>
              <a:off x="2874358" y="2290682"/>
              <a:ext cx="5123552" cy="419484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8581F4D-83C7-5665-3BAE-A97835CB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74358" y="5496293"/>
              <a:ext cx="5123552" cy="1409995"/>
            </a:xfrm>
            <a:prstGeom prst="rect">
              <a:avLst/>
            </a:prstGeom>
          </p:spPr>
        </p:pic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1D1CF13-346F-B9DA-BF8C-D2A181460565}"/>
              </a:ext>
            </a:extLst>
          </p:cNvPr>
          <p:cNvSpPr/>
          <p:nvPr/>
        </p:nvSpPr>
        <p:spPr>
          <a:xfrm>
            <a:off x="6267450" y="1668871"/>
            <a:ext cx="945530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F8A16595-E176-4A74-7B24-F745629F4B15}"/>
              </a:ext>
            </a:extLst>
          </p:cNvPr>
          <p:cNvSpPr/>
          <p:nvPr/>
        </p:nvSpPr>
        <p:spPr>
          <a:xfrm rot="20905612">
            <a:off x="2804357" y="2856214"/>
            <a:ext cx="4418376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96AA1C1A-8E4D-030C-42FC-4209447080C1}"/>
              </a:ext>
            </a:extLst>
          </p:cNvPr>
          <p:cNvSpPr/>
          <p:nvPr/>
        </p:nvSpPr>
        <p:spPr>
          <a:xfrm>
            <a:off x="5972174" y="3327695"/>
            <a:ext cx="1240805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13BDBCE9-AD45-8E9C-E884-5B5EA1CC3A3D}"/>
              </a:ext>
            </a:extLst>
          </p:cNvPr>
          <p:cNvSpPr/>
          <p:nvPr/>
        </p:nvSpPr>
        <p:spPr>
          <a:xfrm>
            <a:off x="6172200" y="3959626"/>
            <a:ext cx="104077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98E20B9-B584-2BAB-194B-620BA3C13E38}"/>
              </a:ext>
            </a:extLst>
          </p:cNvPr>
          <p:cNvSpPr/>
          <p:nvPr/>
        </p:nvSpPr>
        <p:spPr>
          <a:xfrm>
            <a:off x="6267450" y="5348966"/>
            <a:ext cx="945530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4C35413-918F-8AB2-79D1-E92830D86641}"/>
              </a:ext>
            </a:extLst>
          </p:cNvPr>
          <p:cNvSpPr txBox="1"/>
          <p:nvPr/>
        </p:nvSpPr>
        <p:spPr>
          <a:xfrm>
            <a:off x="7358991" y="1528576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Barre de recherche</a:t>
            </a:r>
          </a:p>
          <a:p>
            <a:r>
              <a:rPr lang="fr-FR" dirty="0"/>
              <a:t>Menu et sous-menus</a:t>
            </a:r>
            <a:endParaRPr lang="fr-FR" sz="28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3472291-93B5-30F4-86B7-2BACDCCE24E4}"/>
              </a:ext>
            </a:extLst>
          </p:cNvPr>
          <p:cNvSpPr txBox="1"/>
          <p:nvPr/>
        </p:nvSpPr>
        <p:spPr>
          <a:xfrm>
            <a:off x="7358991" y="2389381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Images du produit</a:t>
            </a:r>
            <a:endParaRPr lang="fr-FR" sz="28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6D21D5-05C4-E26B-2896-2FE78E7EA050}"/>
              </a:ext>
            </a:extLst>
          </p:cNvPr>
          <p:cNvSpPr txBox="1"/>
          <p:nvPr/>
        </p:nvSpPr>
        <p:spPr>
          <a:xfrm>
            <a:off x="7373756" y="3319232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Détails et prix du produit</a:t>
            </a:r>
            <a:endParaRPr lang="fr-FR" sz="28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87F8BC-7294-DED5-2CEF-5CDA6815577C}"/>
              </a:ext>
            </a:extLst>
          </p:cNvPr>
          <p:cNvSpPr txBox="1"/>
          <p:nvPr/>
        </p:nvSpPr>
        <p:spPr>
          <a:xfrm>
            <a:off x="7373756" y="3950216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au panier</a:t>
            </a:r>
            <a:endParaRPr lang="fr-FR" sz="28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4BA0D40-3B60-827C-7E7D-5A61E34F3AE0}"/>
              </a:ext>
            </a:extLst>
          </p:cNvPr>
          <p:cNvSpPr txBox="1"/>
          <p:nvPr/>
        </p:nvSpPr>
        <p:spPr>
          <a:xfrm>
            <a:off x="7358990" y="5341490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Suggestions de produits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63685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C6E9DEC-22E4-39E8-AFE0-FFCE61BB3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613226" y="1642000"/>
            <a:ext cx="8965548" cy="4494771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FCCD596-BFD4-8633-0CA3-A4FB9C004BCA}"/>
              </a:ext>
            </a:extLst>
          </p:cNvPr>
          <p:cNvSpPr txBox="1">
            <a:spLocks/>
          </p:cNvSpPr>
          <p:nvPr/>
        </p:nvSpPr>
        <p:spPr>
          <a:xfrm>
            <a:off x="1251678" y="1225196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Architecture matérielle du projet :</a:t>
            </a:r>
          </a:p>
        </p:txBody>
      </p:sp>
    </p:spTree>
    <p:extLst>
      <p:ext uri="{BB962C8B-B14F-4D97-AF65-F5344CB8AC3E}">
        <p14:creationId xmlns:p14="http://schemas.microsoft.com/office/powerpoint/2010/main" val="214843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pic>
        <p:nvPicPr>
          <p:cNvPr id="10" name="Espace réservé du contenu 9" descr="Une image contenant texte, diagramme&#10;&#10;Description générée automatiquement">
            <a:extLst>
              <a:ext uri="{FF2B5EF4-FFF2-40B4-BE49-F238E27FC236}">
                <a16:creationId xmlns:a16="http://schemas.microsoft.com/office/drawing/2014/main" id="{058DA647-994A-388D-CE46-A0B329FBC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23" y="1594375"/>
            <a:ext cx="3238031" cy="4438650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age 11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EC064038-6374-B053-4BE8-1A947C157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718200"/>
            <a:ext cx="3190875" cy="4191000"/>
          </a:xfrm>
          <a:prstGeom prst="rect">
            <a:avLst/>
          </a:prstGeom>
        </p:spPr>
      </p:pic>
      <p:pic>
        <p:nvPicPr>
          <p:cNvPr id="14" name="Image 13" descr="Une image contenant texte, diagramme, capture d’écran, cercle&#10;&#10;Description générée automatiquement">
            <a:extLst>
              <a:ext uri="{FF2B5EF4-FFF2-40B4-BE49-F238E27FC236}">
                <a16:creationId xmlns:a16="http://schemas.microsoft.com/office/drawing/2014/main" id="{629A6C60-A32C-1C7F-3E3F-E9BDB56E9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937498"/>
            <a:ext cx="3240000" cy="1752404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34CB38C-4DFD-D8F3-D34B-5DCABD07AAA2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Services du futur site (user stories)</a:t>
            </a:r>
          </a:p>
        </p:txBody>
      </p:sp>
    </p:spTree>
    <p:extLst>
      <p:ext uri="{BB962C8B-B14F-4D97-AF65-F5344CB8AC3E}">
        <p14:creationId xmlns:p14="http://schemas.microsoft.com/office/powerpoint/2010/main" val="242268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CA19059-B1E4-3138-CDDD-F3B5FEFE759E}"/>
              </a:ext>
            </a:extLst>
          </p:cNvPr>
          <p:cNvSpPr txBox="1">
            <a:spLocks/>
          </p:cNvSpPr>
          <p:nvPr/>
        </p:nvSpPr>
        <p:spPr>
          <a:xfrm>
            <a:off x="1251678" y="129187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Présentation de la base de données (backend)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F027C53-B6E5-CF81-E631-EEABCDF924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76" b="15345"/>
          <a:stretch/>
        </p:blipFill>
        <p:spPr>
          <a:xfrm>
            <a:off x="8353762" y="1831067"/>
            <a:ext cx="2254581" cy="241937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BB8A967-B52A-C248-875F-8F52FBB582A6}"/>
              </a:ext>
            </a:extLst>
          </p:cNvPr>
          <p:cNvSpPr/>
          <p:nvPr/>
        </p:nvSpPr>
        <p:spPr>
          <a:xfrm rot="7166453">
            <a:off x="7692716" y="3164685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565E4D5-7E8C-9C37-B3B6-DA7246A51693}"/>
              </a:ext>
            </a:extLst>
          </p:cNvPr>
          <p:cNvSpPr/>
          <p:nvPr/>
        </p:nvSpPr>
        <p:spPr>
          <a:xfrm rot="3231464">
            <a:off x="10116451" y="2864162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270DA51-CA98-95F4-072E-B05A78421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678" y="1831066"/>
            <a:ext cx="5915676" cy="4027262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334C788-4F40-C3D6-A208-2850B81DD764}"/>
              </a:ext>
            </a:extLst>
          </p:cNvPr>
          <p:cNvSpPr/>
          <p:nvPr/>
        </p:nvSpPr>
        <p:spPr>
          <a:xfrm>
            <a:off x="5340899" y="1831066"/>
            <a:ext cx="1822354" cy="1520934"/>
          </a:xfrm>
          <a:prstGeom prst="roundRect">
            <a:avLst>
              <a:gd name="adj" fmla="val 860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8022E7AC-65E8-0757-7B54-9C9159A1F1DE}"/>
              </a:ext>
            </a:extLst>
          </p:cNvPr>
          <p:cNvSpPr txBox="1">
            <a:spLocks/>
          </p:cNvSpPr>
          <p:nvPr/>
        </p:nvSpPr>
        <p:spPr>
          <a:xfrm>
            <a:off x="8315662" y="5122081"/>
            <a:ext cx="1170768" cy="29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b="1" dirty="0"/>
              <a:t>Paiement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AAA0532-DAA0-C3F8-808D-FB648EF3E09A}"/>
              </a:ext>
            </a:extLst>
          </p:cNvPr>
          <p:cNvSpPr/>
          <p:nvPr/>
        </p:nvSpPr>
        <p:spPr>
          <a:xfrm rot="6523330">
            <a:off x="8506622" y="4392725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9BAD200-DD98-CCD7-B5CD-5E8886536EE8}"/>
              </a:ext>
            </a:extLst>
          </p:cNvPr>
          <p:cNvSpPr txBox="1">
            <a:spLocks/>
          </p:cNvSpPr>
          <p:nvPr/>
        </p:nvSpPr>
        <p:spPr>
          <a:xfrm>
            <a:off x="7394007" y="3857683"/>
            <a:ext cx="875178" cy="29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1400" b="1" dirty="0"/>
              <a:t>Type CB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D0448F20-E75E-70A0-ACA2-585C25282B11}"/>
              </a:ext>
            </a:extLst>
          </p:cNvPr>
          <p:cNvSpPr txBox="1">
            <a:spLocks/>
          </p:cNvSpPr>
          <p:nvPr/>
        </p:nvSpPr>
        <p:spPr>
          <a:xfrm>
            <a:off x="10692919" y="3513408"/>
            <a:ext cx="1108556" cy="29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400" b="1" dirty="0"/>
              <a:t>Type PayPal</a:t>
            </a:r>
          </a:p>
        </p:txBody>
      </p:sp>
    </p:spTree>
    <p:extLst>
      <p:ext uri="{BB962C8B-B14F-4D97-AF65-F5344CB8AC3E}">
        <p14:creationId xmlns:p14="http://schemas.microsoft.com/office/powerpoint/2010/main" val="97257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/>
      <p:bldP spid="18" grpId="0" animBg="1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F4020E59-5856-57AA-54DD-22D7197F3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133152"/>
              </p:ext>
            </p:extLst>
          </p:nvPr>
        </p:nvGraphicFramePr>
        <p:xfrm>
          <a:off x="1250950" y="1557800"/>
          <a:ext cx="10179050" cy="43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28F6BA8-6BF5-51BC-E637-81D1170EB99F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Objectifs techniques – Frontend (Web)</a:t>
            </a:r>
          </a:p>
        </p:txBody>
      </p:sp>
    </p:spTree>
    <p:extLst>
      <p:ext uri="{BB962C8B-B14F-4D97-AF65-F5344CB8AC3E}">
        <p14:creationId xmlns:p14="http://schemas.microsoft.com/office/powerpoint/2010/main" val="270926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C48614-724D-4200-ADF1-6C1DDB9CE3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4C48614-724D-4200-ADF1-6C1DDB9CE3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151F7AC-6C51-4263-AE37-FAF655369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8151F7AC-6C51-4263-AE37-FAF6553691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FEB0BA3-16C9-4F48-9E2D-B8A13B864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DFEB0BA3-16C9-4F48-9E2D-B8A13B864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36758A-E9AE-4295-9BF5-EA92528EA0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D236758A-E9AE-4295-9BF5-EA92528EA0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F4020E59-5856-57AA-54DD-22D7197F3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119131"/>
              </p:ext>
            </p:extLst>
          </p:nvPr>
        </p:nvGraphicFramePr>
        <p:xfrm>
          <a:off x="1250950" y="1557800"/>
          <a:ext cx="10179050" cy="43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28F6BA8-6BF5-51BC-E637-81D1170EB99F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Objectifs techniques – Backend (Base de données)</a:t>
            </a:r>
          </a:p>
        </p:txBody>
      </p:sp>
    </p:spTree>
    <p:extLst>
      <p:ext uri="{BB962C8B-B14F-4D97-AF65-F5344CB8AC3E}">
        <p14:creationId xmlns:p14="http://schemas.microsoft.com/office/powerpoint/2010/main" val="426095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E88002-9906-45C7-854A-3FEF600D0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DBE88002-9906-45C7-854A-3FEF600D08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B3453D-E6F4-40F1-B523-F27267E55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93B3453D-E6F4-40F1-B523-F27267E55B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Notre équipe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352232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9AF25ED6-4912-910C-7CA6-B294278B6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665933"/>
              </p:ext>
            </p:extLst>
          </p:nvPr>
        </p:nvGraphicFramePr>
        <p:xfrm>
          <a:off x="1250950" y="1194620"/>
          <a:ext cx="10179050" cy="468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888254-9660-4562-2961-8F405562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9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9600"/>
              <a:t>3. Réalisation technique : méthodologie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3.1. Gestion de projet</a:t>
            </a:r>
            <a:br>
              <a:rPr lang="fr-FR" dirty="0"/>
            </a:br>
            <a:r>
              <a:rPr lang="fr-FR" dirty="0"/>
              <a:t>3.2.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68425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/>
              <a:t>Méthode de travail :</a:t>
            </a:r>
            <a:r>
              <a:rPr lang="fr-FR" b="1" dirty="0"/>
              <a:t> Agile</a:t>
            </a:r>
          </a:p>
          <a:p>
            <a:r>
              <a:rPr lang="fr-FR" dirty="0"/>
              <a:t>1 sprint = 1 semaine</a:t>
            </a:r>
          </a:p>
          <a:p>
            <a:r>
              <a:rPr lang="fr-FR" dirty="0"/>
              <a:t>Réunion de début de sprint</a:t>
            </a:r>
          </a:p>
          <a:p>
            <a:r>
              <a:rPr lang="fr-FR" dirty="0"/>
              <a:t>Un </a:t>
            </a:r>
            <a:r>
              <a:rPr lang="fr-FR" dirty="0" err="1"/>
              <a:t>backlog</a:t>
            </a:r>
            <a:r>
              <a:rPr lang="fr-FR" dirty="0"/>
              <a:t> (tâche à faires) à la suite</a:t>
            </a:r>
          </a:p>
          <a:p>
            <a:r>
              <a:rPr lang="fr-FR" dirty="0"/>
              <a:t>Réunion en fin de sprint</a:t>
            </a:r>
          </a:p>
          <a:p>
            <a:r>
              <a:rPr lang="fr-FR" dirty="0"/>
              <a:t>Evaluation du travail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34907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Méthodes Agile et Scrum : les différences">
            <a:extLst>
              <a:ext uri="{FF2B5EF4-FFF2-40B4-BE49-F238E27FC236}">
                <a16:creationId xmlns:a16="http://schemas.microsoft.com/office/drawing/2014/main" id="{D08D965E-DE11-9EA9-D843-970016EF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3471756"/>
            <a:ext cx="6800850" cy="25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éthode agile : quels bénéfices pour votre projet ?">
            <a:extLst>
              <a:ext uri="{FF2B5EF4-FFF2-40B4-BE49-F238E27FC236}">
                <a16:creationId xmlns:a16="http://schemas.microsoft.com/office/drawing/2014/main" id="{AC6C063D-6724-699E-95DC-D64A8579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1267653"/>
            <a:ext cx="5438775" cy="21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205179-7EFE-241D-C8C6-DD83237A6B56}"/>
              </a:ext>
            </a:extLst>
          </p:cNvPr>
          <p:cNvSpPr txBox="1"/>
          <p:nvPr/>
        </p:nvSpPr>
        <p:spPr>
          <a:xfrm>
            <a:off x="4667250" y="4629267"/>
            <a:ext cx="100965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 err="1">
                <a:solidFill>
                  <a:sysClr val="windowText" lastClr="000000"/>
                </a:solidFill>
              </a:rPr>
              <a:t>Disguise’Hub</a:t>
            </a:r>
            <a:endParaRPr lang="fr-FR" sz="105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E5D069-073B-9AF1-0378-FDE81FB75B38}"/>
              </a:ext>
            </a:extLst>
          </p:cNvPr>
          <p:cNvSpPr txBox="1"/>
          <p:nvPr/>
        </p:nvSpPr>
        <p:spPr>
          <a:xfrm>
            <a:off x="6223728" y="4627388"/>
            <a:ext cx="112676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ysClr val="windowText" lastClr="000000"/>
                </a:solidFill>
              </a:rPr>
              <a:t>Nous (MAGM)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1FD5B7-E01E-4A35-0A0A-F2E5477CC3DA}"/>
              </a:ext>
            </a:extLst>
          </p:cNvPr>
          <p:cNvSpPr txBox="1"/>
          <p:nvPr/>
        </p:nvSpPr>
        <p:spPr>
          <a:xfrm>
            <a:off x="8148637" y="3703845"/>
            <a:ext cx="112676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ysClr val="windowText" lastClr="000000"/>
                </a:solidFill>
              </a:rPr>
              <a:t>Maxence Krill</a:t>
            </a:r>
          </a:p>
        </p:txBody>
      </p:sp>
    </p:spTree>
    <p:extLst>
      <p:ext uri="{BB962C8B-B14F-4D97-AF65-F5344CB8AC3E}">
        <p14:creationId xmlns:p14="http://schemas.microsoft.com/office/powerpoint/2010/main" val="386934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F5EA03DA-F9B0-9A8E-299E-2C48AA5440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85322"/>
              </p:ext>
            </p:extLst>
          </p:nvPr>
        </p:nvGraphicFramePr>
        <p:xfrm>
          <a:off x="426000" y="1626496"/>
          <a:ext cx="113400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(Stockage des données)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(Gestion automatique)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CE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847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(Système de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(Afficher le catalogue)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2428D17-97B3-9CF6-4168-4AAEF07FC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67959"/>
              </p:ext>
            </p:extLst>
          </p:nvPr>
        </p:nvGraphicFramePr>
        <p:xfrm>
          <a:off x="426000" y="5233441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4C72C524-C54E-ABB0-2B5C-5C1E5C2A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1B5F029-1F0B-BE30-FC22-D81752D9E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78011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3E9038F-65FB-6A31-9B88-6A94B5EE1AA4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Gantt :</a:t>
            </a:r>
          </a:p>
        </p:txBody>
      </p:sp>
    </p:spTree>
    <p:extLst>
      <p:ext uri="{BB962C8B-B14F-4D97-AF65-F5344CB8AC3E}">
        <p14:creationId xmlns:p14="http://schemas.microsoft.com/office/powerpoint/2010/main" val="49036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91F98086-DCBB-7BF3-DEC2-6BB4EE5EC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000" y="1725424"/>
            <a:ext cx="3240000" cy="34896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574FAC-BCF1-F6FB-3AA0-0CE4D254F7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50" t="17358" r="-471" b="17369"/>
          <a:stretch/>
        </p:blipFill>
        <p:spPr>
          <a:xfrm>
            <a:off x="4720839" y="2566198"/>
            <a:ext cx="3240000" cy="180811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A9C9FB6-A2DC-70E6-D2D4-FE04BC0CC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373040"/>
            <a:ext cx="3240000" cy="419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7B587CA9-1A4A-34E6-4FD6-5E3CC0F47979}"/>
              </a:ext>
            </a:extLst>
          </p:cNvPr>
          <p:cNvSpPr/>
          <p:nvPr/>
        </p:nvSpPr>
        <p:spPr>
          <a:xfrm rot="5400000">
            <a:off x="4361109" y="1608384"/>
            <a:ext cx="1122510" cy="65182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32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067F3518-650C-89F0-582E-36B8AC36BA36}"/>
              </a:ext>
            </a:extLst>
          </p:cNvPr>
          <p:cNvSpPr/>
          <p:nvPr/>
        </p:nvSpPr>
        <p:spPr>
          <a:xfrm rot="10800000" flipH="1">
            <a:off x="7448550" y="4444956"/>
            <a:ext cx="684300" cy="77012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32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9F843820-1498-2BCC-F1FD-9AA1430D3D9F}"/>
              </a:ext>
            </a:extLst>
          </p:cNvPr>
          <p:cNvSpPr txBox="1">
            <a:spLocks/>
          </p:cNvSpPr>
          <p:nvPr/>
        </p:nvSpPr>
        <p:spPr>
          <a:xfrm>
            <a:off x="1251678" y="5567467"/>
            <a:ext cx="3240000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Ordre du jour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EE60DA34-FD4E-BB1B-BCFF-1E3C9F9E65CB}"/>
              </a:ext>
            </a:extLst>
          </p:cNvPr>
          <p:cNvSpPr txBox="1">
            <a:spLocks/>
          </p:cNvSpPr>
          <p:nvPr/>
        </p:nvSpPr>
        <p:spPr>
          <a:xfrm>
            <a:off x="4720839" y="4376621"/>
            <a:ext cx="3240000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Réunion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D8014C1-1721-C06A-C891-B537D813E0F6}"/>
              </a:ext>
            </a:extLst>
          </p:cNvPr>
          <p:cNvSpPr txBox="1">
            <a:spLocks/>
          </p:cNvSpPr>
          <p:nvPr/>
        </p:nvSpPr>
        <p:spPr>
          <a:xfrm>
            <a:off x="8132850" y="5215082"/>
            <a:ext cx="3297149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Prise de notes et analyse</a:t>
            </a:r>
          </a:p>
        </p:txBody>
      </p:sp>
    </p:spTree>
    <p:extLst>
      <p:ext uri="{BB962C8B-B14F-4D97-AF65-F5344CB8AC3E}">
        <p14:creationId xmlns:p14="http://schemas.microsoft.com/office/powerpoint/2010/main" val="4102490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>
            <a:normAutofit fontScale="92500" lnSpcReduction="10000"/>
          </a:bodyPr>
          <a:lstStyle/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Communication claire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Respect des délais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Flexibilité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Responsabilité individuelle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Collaboration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Résolution constructive des conflits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Autonomie équilibrée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Constructivité face aux erreurs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endParaRPr lang="fr-FR" dirty="0"/>
          </a:p>
          <a:p>
            <a:pPr marL="361950" indent="-361950">
              <a:buFont typeface="Wingdings" panose="05000000000000000000" pitchFamily="2" charset="2"/>
              <a:buChar char="ü"/>
            </a:pPr>
            <a:endParaRPr lang="fr-FR" dirty="0"/>
          </a:p>
          <a:p>
            <a:pPr marL="361950" indent="-3619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84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ACF4C6B-B1BA-28FD-3D77-95B2B3C0F2C9}"/>
              </a:ext>
            </a:extLst>
          </p:cNvPr>
          <p:cNvSpPr txBox="1">
            <a:spLocks/>
          </p:cNvSpPr>
          <p:nvPr/>
        </p:nvSpPr>
        <p:spPr>
          <a:xfrm>
            <a:off x="1251678" y="15819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Processus de prise de décisions :</a:t>
            </a:r>
          </a:p>
        </p:txBody>
      </p:sp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F12984EB-44CF-AF2D-CAC1-955DE3CCD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891367"/>
              </p:ext>
            </p:extLst>
          </p:nvPr>
        </p:nvGraphicFramePr>
        <p:xfrm>
          <a:off x="1250950" y="2022475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13" name="ZoneTexte 312">
            <a:extLst>
              <a:ext uri="{FF2B5EF4-FFF2-40B4-BE49-F238E27FC236}">
                <a16:creationId xmlns:a16="http://schemas.microsoft.com/office/drawing/2014/main" id="{A0028931-1C5C-BA10-911C-5422CFE10CB4}"/>
              </a:ext>
            </a:extLst>
          </p:cNvPr>
          <p:cNvSpPr txBox="1"/>
          <p:nvPr/>
        </p:nvSpPr>
        <p:spPr>
          <a:xfrm>
            <a:off x="1447800" y="4394200"/>
            <a:ext cx="1193800" cy="876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2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897DEF9-E54B-419B-ADD8-1214FDA52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C897DEF9-E54B-419B-ADD8-1214FDA52E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985C31F-744D-41DA-9F2C-B9F8B5DEC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C985C31F-744D-41DA-9F2C-B9F8B5DEC3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12BE1CB-7D1F-564E-95CC-AC98626FA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graphicEl>
                                              <a:dgm id="{512BE1CB-7D1F-564E-95CC-AC98626FA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2684C12-397A-8346-AD34-98A886EA6D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62684C12-397A-8346-AD34-98A886EA6D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29A6154-0527-FA40-8A83-E68188081E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F29A6154-0527-FA40-8A83-E68188081E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9737851-ED7E-C540-85F6-8A633A1329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29737851-ED7E-C540-85F6-8A633A1329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15EB04E-0F7E-5042-B39F-9FAA1BA5D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graphicEl>
                                              <a:dgm id="{E15EB04E-0F7E-5042-B39F-9FAA1BA5DF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B77CC5C-5A39-1C4F-901D-6B7414A4C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2B77CC5C-5A39-1C4F-901D-6B7414A4C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BF2349-3220-B741-B1B3-1CE3773AB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8BBF2349-3220-B741-B1B3-1CE3773AB1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5B01D2-0A8E-7648-80FF-AC39981F4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AE5B01D2-0A8E-7648-80FF-AC39981F41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Exemple de répartitions des tâches sur un sprint :</a:t>
            </a:r>
          </a:p>
          <a:p>
            <a:r>
              <a:rPr lang="fr-FR" sz="2400" u="sng" dirty="0"/>
              <a:t>Marwan :</a:t>
            </a:r>
            <a:r>
              <a:rPr lang="fr-FR" sz="2400" dirty="0"/>
              <a:t> Développement page d’accueil (navigation)</a:t>
            </a:r>
          </a:p>
          <a:p>
            <a:r>
              <a:rPr lang="fr-FR" sz="2400" u="sng" dirty="0"/>
              <a:t>Angelo :</a:t>
            </a:r>
            <a:r>
              <a:rPr lang="fr-FR" sz="2400" dirty="0"/>
              <a:t> Mise en place du backend (base de données)</a:t>
            </a:r>
          </a:p>
          <a:p>
            <a:r>
              <a:rPr lang="fr-FR" sz="2400" u="sng" dirty="0" err="1"/>
              <a:t>Guychel</a:t>
            </a:r>
            <a:r>
              <a:rPr lang="fr-FR" sz="2400" u="sng" dirty="0"/>
              <a:t> :</a:t>
            </a:r>
            <a:r>
              <a:rPr lang="fr-FR" sz="2400" dirty="0"/>
              <a:t> Développement de l’interface (gestion du panier)</a:t>
            </a:r>
          </a:p>
          <a:p>
            <a:r>
              <a:rPr lang="fr-FR" sz="2400" u="sng" dirty="0"/>
              <a:t>Maxence :</a:t>
            </a:r>
            <a:r>
              <a:rPr lang="fr-FR" sz="2400" dirty="0"/>
              <a:t> Développement du backend (vérification du panier/stocks)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479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320D43BA-E3E8-D4F0-CFD3-F72FA22432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714130"/>
              </p:ext>
            </p:extLst>
          </p:nvPr>
        </p:nvGraphicFramePr>
        <p:xfrm>
          <a:off x="1250950" y="1619250"/>
          <a:ext cx="1017905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62F2CA9-58DE-9EB1-0A39-0A74E2E67355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Canaux de communication et logiciels de travail collaboratif 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CEDACC5-EF4C-5998-B493-9FF95C3AEF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2442"/>
          <a:stretch/>
        </p:blipFill>
        <p:spPr>
          <a:xfrm>
            <a:off x="1801813" y="4229346"/>
            <a:ext cx="1798638" cy="20188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74C6DC-C8EB-BE12-C285-C4424156B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7470"/>
          <a:stretch/>
        </p:blipFill>
        <p:spPr>
          <a:xfrm>
            <a:off x="4411584" y="4228554"/>
            <a:ext cx="1467109" cy="2019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FEA8732-BF44-6AFF-B672-A207FB7B56F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3038"/>
          <a:stretch/>
        </p:blipFill>
        <p:spPr>
          <a:xfrm>
            <a:off x="6867352" y="4228554"/>
            <a:ext cx="1400306" cy="20196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0553496-586E-6C26-F10C-244FC8321FC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1654"/>
          <a:stretch/>
        </p:blipFill>
        <p:spPr>
          <a:xfrm>
            <a:off x="8572501" y="4228554"/>
            <a:ext cx="2876549" cy="20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71952-335D-C80F-02AE-5A1F91A9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17F20-03F6-2482-70D6-A2FDC37A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4CE6D405-C4DD-863C-110E-C08DC8F90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736859"/>
              </p:ext>
            </p:extLst>
          </p:nvPr>
        </p:nvGraphicFramePr>
        <p:xfrm>
          <a:off x="1250950" y="1619250"/>
          <a:ext cx="1017905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1B0FF9-8E26-2822-1E4E-E7B39569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AA179A2D-8088-C936-5906-1858072EC43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19AFE6B-AF52-2953-9977-68770B6102EC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Canaux de communication et logiciels de travail collaboratif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ED2B75-53A4-A7EC-F6DF-6FAD349FC440}"/>
              </a:ext>
            </a:extLst>
          </p:cNvPr>
          <p:cNvSpPr txBox="1"/>
          <p:nvPr/>
        </p:nvSpPr>
        <p:spPr>
          <a:xfrm>
            <a:off x="1561172" y="4418768"/>
            <a:ext cx="29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Développement en local de son côté et synchronisation des modifications lors des envois « </a:t>
            </a:r>
            <a:r>
              <a:rPr lang="fr-FR" dirty="0" err="1"/>
              <a:t>commits</a:t>
            </a:r>
            <a:r>
              <a:rPr lang="fr-FR" dirty="0"/>
              <a:t>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B05AF3-EE91-B48C-8D3B-FB27FE6084D4}"/>
              </a:ext>
            </a:extLst>
          </p:cNvPr>
          <p:cNvSpPr txBox="1"/>
          <p:nvPr/>
        </p:nvSpPr>
        <p:spPr>
          <a:xfrm>
            <a:off x="4858217" y="4418768"/>
            <a:ext cx="29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 de gestion PHP de la base de données MySQL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49BD15-93E5-D112-1111-B4B2616B65EB}"/>
              </a:ext>
            </a:extLst>
          </p:cNvPr>
          <p:cNvSpPr txBox="1"/>
          <p:nvPr/>
        </p:nvSpPr>
        <p:spPr>
          <a:xfrm>
            <a:off x="8155262" y="4329880"/>
            <a:ext cx="29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Outil de développement avec extension de synchronisation avec le serveur sécurisé</a:t>
            </a:r>
          </a:p>
        </p:txBody>
      </p:sp>
    </p:spTree>
    <p:extLst>
      <p:ext uri="{BB962C8B-B14F-4D97-AF65-F5344CB8AC3E}">
        <p14:creationId xmlns:p14="http://schemas.microsoft.com/office/powerpoint/2010/main" val="201721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8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Accroche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30"/>
            <a:ext cx="10178322" cy="1175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/>
              <a:t>Plongez dans l'imaginaire avec </a:t>
            </a:r>
            <a:r>
              <a:rPr lang="fr-FR" sz="3200" err="1"/>
              <a:t>Disguise'Hub</a:t>
            </a:r>
            <a:r>
              <a:rPr lang="fr-FR" sz="3200"/>
              <a:t>, Là où chaque déguisement devient une aventure à part entière.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23538E-12C9-88D4-FFE2-F363B1488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484" y="4126357"/>
            <a:ext cx="2758440" cy="18762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F22CBF-7CEA-305F-A427-6DD77CF54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996" y="3014890"/>
            <a:ext cx="2234126" cy="24914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38189E8-4AC2-6427-985B-C1EE9C4AD0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0259" y="3591877"/>
            <a:ext cx="3610166" cy="2410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9BC560-99D4-3EB9-00EF-72E1C3FE41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7412"/>
          <a:stretch/>
        </p:blipFill>
        <p:spPr>
          <a:xfrm>
            <a:off x="6032234" y="3653480"/>
            <a:ext cx="2420206" cy="25187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0555288-D53E-BBA1-4919-A8BB1E2493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5956" y="3429000"/>
            <a:ext cx="2496669" cy="24350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7757B9-209C-5ECC-986B-766C1FDC4C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4804" y="2908845"/>
            <a:ext cx="2424202" cy="2435024"/>
          </a:xfrm>
          <a:prstGeom prst="rect">
            <a:avLst/>
          </a:prstGeom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AA97ED9D-7A18-0C2A-5575-F7C82A3A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6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0F5144F-BF26-80B3-559F-3D677B16DEEB}"/>
              </a:ext>
            </a:extLst>
          </p:cNvPr>
          <p:cNvSpPr/>
          <p:nvPr/>
        </p:nvSpPr>
        <p:spPr>
          <a:xfrm>
            <a:off x="1251678" y="1340654"/>
            <a:ext cx="8457239" cy="605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1441C81-12F2-1CA4-BA26-F4E540ED6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982" y="2354228"/>
            <a:ext cx="4242018" cy="34530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AF1A5D0-F2EA-4E2E-FAD2-A47B71133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678" y="2663554"/>
            <a:ext cx="5684239" cy="280241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AA38B3DC-C0D9-C9AB-7AA5-7BB9DDB6819D}"/>
              </a:ext>
            </a:extLst>
          </p:cNvPr>
          <p:cNvGrpSpPr/>
          <p:nvPr/>
        </p:nvGrpSpPr>
        <p:grpSpPr>
          <a:xfrm>
            <a:off x="10050000" y="543008"/>
            <a:ext cx="1380000" cy="1656000"/>
            <a:chOff x="1268062" y="3732257"/>
            <a:chExt cx="1380000" cy="1656000"/>
          </a:xfrm>
        </p:grpSpPr>
        <p:pic>
          <p:nvPicPr>
            <p:cNvPr id="17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1E0A1466-ED67-D984-364E-6B34104BC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9A09AAE-E94C-0288-6C33-F37DB1D4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12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2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rganigramme : Disque magnétique 27">
            <a:extLst>
              <a:ext uri="{FF2B5EF4-FFF2-40B4-BE49-F238E27FC236}">
                <a16:creationId xmlns:a16="http://schemas.microsoft.com/office/drawing/2014/main" id="{7D14188C-3C9F-2DC7-87BC-4D1F9E23A49A}"/>
              </a:ext>
            </a:extLst>
          </p:cNvPr>
          <p:cNvSpPr/>
          <p:nvPr/>
        </p:nvSpPr>
        <p:spPr>
          <a:xfrm>
            <a:off x="2183018" y="312772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D1F76E-E4DB-3717-0686-F4FF91B17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047" y="2117093"/>
            <a:ext cx="706130" cy="82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94D909-18C5-6E57-602F-4B2A19293E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67"/>
          <a:stretch/>
        </p:blipFill>
        <p:spPr>
          <a:xfrm>
            <a:off x="4335630" y="1512865"/>
            <a:ext cx="5673352" cy="41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1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6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1CB9B4-077F-7DBF-7FB9-3EE502BA24BE}"/>
              </a:ext>
            </a:extLst>
          </p:cNvPr>
          <p:cNvGrpSpPr/>
          <p:nvPr/>
        </p:nvGrpSpPr>
        <p:grpSpPr>
          <a:xfrm>
            <a:off x="1251678" y="3036511"/>
            <a:ext cx="3498933" cy="2092727"/>
            <a:chOff x="1251678" y="3036511"/>
            <a:chExt cx="3498933" cy="20927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72AFFB-3EC0-2244-3EF3-AAB744F60947}"/>
                </a:ext>
              </a:extLst>
            </p:cNvPr>
            <p:cNvSpPr/>
            <p:nvPr/>
          </p:nvSpPr>
          <p:spPr>
            <a:xfrm>
              <a:off x="1251678" y="3036511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6E0F6C-5DE6-56C1-E558-DBCBEFF8EB57}"/>
                </a:ext>
              </a:extLst>
            </p:cNvPr>
            <p:cNvSpPr/>
            <p:nvPr/>
          </p:nvSpPr>
          <p:spPr>
            <a:xfrm>
              <a:off x="1592172" y="3610124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pic>
        <p:nvPicPr>
          <p:cNvPr id="12" name="Picture 6" descr="PHP, conformité et validation - Alsacreations">
            <a:extLst>
              <a:ext uri="{FF2B5EF4-FFF2-40B4-BE49-F238E27FC236}">
                <a16:creationId xmlns:a16="http://schemas.microsoft.com/office/drawing/2014/main" id="{9B22B172-053C-DE49-8A56-A3699C4AA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447" y="201869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B8FE03B-60B3-CF97-3211-DF56B65DA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7317" y="1666887"/>
            <a:ext cx="6412683" cy="388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3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/>
              <a:t>4. </a:t>
            </a:r>
            <a:r>
              <a:rPr lang="fr-FR" sz="8800"/>
              <a:t>Réalisation technique : déroulement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4.1. Site web</a:t>
            </a:r>
            <a:br>
              <a:rPr lang="fr-FR"/>
            </a:br>
            <a:r>
              <a:rPr lang="fr-FR"/>
              <a:t>4.2. Base de données</a:t>
            </a:r>
            <a:br>
              <a:rPr lang="fr-FR"/>
            </a:br>
            <a:r>
              <a:rPr lang="fr-FR"/>
              <a:t>4.3. Résultat</a:t>
            </a:r>
          </a:p>
        </p:txBody>
      </p:sp>
    </p:spTree>
    <p:extLst>
      <p:ext uri="{BB962C8B-B14F-4D97-AF65-F5344CB8AC3E}">
        <p14:creationId xmlns:p14="http://schemas.microsoft.com/office/powerpoint/2010/main" val="400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199081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59ED976C-5C29-338E-7F20-FD0ECEA3C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08" y="1533525"/>
            <a:ext cx="8944933" cy="4346575"/>
          </a:xfrm>
        </p:spPr>
      </p:pic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FE3A4918-041F-8B34-BF2E-C2685FD1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37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2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pic>
        <p:nvPicPr>
          <p:cNvPr id="7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A85A68AA-6A37-D601-C519-57921A723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r="22759" b="83516"/>
          <a:stretch/>
        </p:blipFill>
        <p:spPr>
          <a:xfrm>
            <a:off x="1868006" y="1886001"/>
            <a:ext cx="8944933" cy="3641437"/>
          </a:xfrm>
          <a:prstGeom prst="rect">
            <a:avLst/>
          </a:prstGeom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E461A611-19B4-C3B2-B90B-5CA5B578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EDD3F4E-7E50-A1DA-C3B7-1918F2972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400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pic>
        <p:nvPicPr>
          <p:cNvPr id="7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A85A68AA-6A37-D601-C519-57921A723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r="22759" b="83516"/>
          <a:stretch/>
        </p:blipFill>
        <p:spPr>
          <a:xfrm>
            <a:off x="1251678" y="2880657"/>
            <a:ext cx="2693929" cy="1096685"/>
          </a:xfrm>
          <a:prstGeom prst="rect">
            <a:avLst/>
          </a:prstGeom>
        </p:spPr>
      </p:pic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F3C663DC-BA88-E726-0665-F07A3F5602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028278"/>
              </p:ext>
            </p:extLst>
          </p:nvPr>
        </p:nvGraphicFramePr>
        <p:xfrm>
          <a:off x="4109824" y="1534534"/>
          <a:ext cx="7320176" cy="4467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A51853F4-99F4-089A-C46F-825F9634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CF3D47A-B0CB-83AB-8C6F-82B060A29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8808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Problématique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132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/>
              <a:t>Comment permettre, à l’aide d’un site e-commerce, à </a:t>
            </a:r>
            <a:r>
              <a:rPr lang="fr-FR" sz="3200" err="1"/>
              <a:t>Disguise’Hub</a:t>
            </a:r>
            <a:r>
              <a:rPr lang="fr-FR" sz="3200"/>
              <a:t> d’atteindre son objectif de développement ?</a:t>
            </a:r>
          </a:p>
        </p:txBody>
      </p:sp>
      <p:pic>
        <p:nvPicPr>
          <p:cNvPr id="3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66480CF7-8642-05F8-BB6E-F05DE7FA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7" y="3699431"/>
            <a:ext cx="3599759" cy="230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FC6AF7F-59E0-6060-25AD-7E548379CB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463" r="49635" b="-2826"/>
          <a:stretch/>
        </p:blipFill>
        <p:spPr>
          <a:xfrm>
            <a:off x="5820230" y="3699431"/>
            <a:ext cx="1414804" cy="13229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1A57A71-235F-A74D-2A1A-FB3DCAC374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000"/>
          <a:stretch/>
        </p:blipFill>
        <p:spPr>
          <a:xfrm>
            <a:off x="5056704" y="4679595"/>
            <a:ext cx="2941856" cy="1322999"/>
          </a:xfrm>
          <a:prstGeom prst="rect">
            <a:avLst/>
          </a:prstGeom>
        </p:spPr>
      </p:pic>
      <p:pic>
        <p:nvPicPr>
          <p:cNvPr id="7" name="Picture 6" descr="Transport Express France – Transporteur livraison France | MTI Express">
            <a:extLst>
              <a:ext uri="{FF2B5EF4-FFF2-40B4-BE49-F238E27FC236}">
                <a16:creationId xmlns:a16="http://schemas.microsoft.com/office/drawing/2014/main" id="{A4AED7E6-7D62-C2BC-CAFE-4167F41C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829" y="3699431"/>
            <a:ext cx="3226171" cy="23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B67F9B1-4823-DAA6-762B-8CE4FE32EF4B}"/>
              </a:ext>
            </a:extLst>
          </p:cNvPr>
          <p:cNvSpPr txBox="1">
            <a:spLocks/>
          </p:cNvSpPr>
          <p:nvPr/>
        </p:nvSpPr>
        <p:spPr>
          <a:xfrm>
            <a:off x="1251677" y="3300153"/>
            <a:ext cx="3599759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700"/>
              <a:t>Gagner en visibilité et notoriété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67FDA4F-C48B-0DD3-1846-B455BD8C5E59}"/>
              </a:ext>
            </a:extLst>
          </p:cNvPr>
          <p:cNvSpPr txBox="1">
            <a:spLocks/>
          </p:cNvSpPr>
          <p:nvPr/>
        </p:nvSpPr>
        <p:spPr>
          <a:xfrm>
            <a:off x="8203828" y="3300153"/>
            <a:ext cx="3226172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700"/>
              <a:t>Cible client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C58FEC-B454-7698-53E6-5CB5C7D4D107}"/>
              </a:ext>
            </a:extLst>
          </p:cNvPr>
          <p:cNvSpPr txBox="1">
            <a:spLocks/>
          </p:cNvSpPr>
          <p:nvPr/>
        </p:nvSpPr>
        <p:spPr>
          <a:xfrm>
            <a:off x="4851436" y="3300153"/>
            <a:ext cx="3352391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/>
              <a:t>Support à la force commerciale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6B944DB-CF73-FC17-D2FC-AB49F9A5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6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Diagramme de séquences systèmes :</a:t>
            </a:r>
            <a:r>
              <a:rPr lang="fr-FR" dirty="0"/>
              <a:t> Gestion du panier</a:t>
            </a:r>
            <a:endParaRPr lang="fr-FR" b="1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895D931-FD57-C94D-2849-8F02D4B9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92D6685-CC4F-17BE-6BD2-B804836E3B9F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B301463-DDDA-F1DA-0F7F-41C76A7476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9747" r="11"/>
          <a:stretch/>
        </p:blipFill>
        <p:spPr>
          <a:xfrm>
            <a:off x="2466398" y="2036767"/>
            <a:ext cx="7748148" cy="40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5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Gestion du panier (backend)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1961147"/>
            <a:ext cx="6227379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(count($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header("Location: 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10603" r="48185" b="-856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1191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Chargement des données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7D693E-41AD-1074-97CA-F506C52FF593}"/>
              </a:ext>
            </a:extLst>
          </p:cNvPr>
          <p:cNvSpPr/>
          <p:nvPr/>
        </p:nvSpPr>
        <p:spPr>
          <a:xfrm>
            <a:off x="1126344" y="3288841"/>
            <a:ext cx="3894974" cy="463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3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Gestion du panier (backend)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567559"/>
            <a:ext cx="6227379" cy="5636894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(count($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header("Location: 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7" t="9747" r="5928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7"/>
            <a:ext cx="6227379" cy="845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7D693E-41AD-1074-97CA-F506C52FF593}"/>
              </a:ext>
            </a:extLst>
          </p:cNvPr>
          <p:cNvSpPr/>
          <p:nvPr/>
        </p:nvSpPr>
        <p:spPr>
          <a:xfrm>
            <a:off x="1126344" y="3727495"/>
            <a:ext cx="3894974" cy="891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1665805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Obtention du panier</a:t>
            </a:r>
          </a:p>
        </p:txBody>
      </p:sp>
    </p:spTree>
    <p:extLst>
      <p:ext uri="{BB962C8B-B14F-4D97-AF65-F5344CB8AC3E}">
        <p14:creationId xmlns:p14="http://schemas.microsoft.com/office/powerpoint/2010/main" val="196479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Gestion du panier (backend)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268014"/>
            <a:ext cx="6227379" cy="6472467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(count($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header("Location: 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7" t="9747" r="5928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7"/>
            <a:ext cx="6227379" cy="2468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1665805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Changement de la quantité (plus, moins, supprime,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1607C7-99D7-288A-77FC-63C2DA3FD98A}"/>
              </a:ext>
            </a:extLst>
          </p:cNvPr>
          <p:cNvSpPr/>
          <p:nvPr/>
        </p:nvSpPr>
        <p:spPr>
          <a:xfrm>
            <a:off x="1126344" y="4581497"/>
            <a:ext cx="3894974" cy="47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1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Gestion du panier (backend)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2514600"/>
            <a:ext cx="6227379" cy="8719053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(count($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header("Location: 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7" t="9747" r="5928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2371566"/>
            <a:ext cx="6227379" cy="172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2049363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Enregistrement du panier (ou suppression si vide)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BFB9D-F64F-122A-A475-4E4BA38CE088}"/>
              </a:ext>
            </a:extLst>
          </p:cNvPr>
          <p:cNvSpPr/>
          <p:nvPr/>
        </p:nvSpPr>
        <p:spPr>
          <a:xfrm>
            <a:off x="1126344" y="4969788"/>
            <a:ext cx="3894974" cy="47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72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65F273D2-F770-9159-0804-AFF2BBEFF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10603" r="48185" b="-856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Gestion du panier (backend)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2514600"/>
            <a:ext cx="6227379" cy="8719053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(count($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header("Location: 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4258101"/>
            <a:ext cx="6227379" cy="160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3946409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Actualisation ou redirection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BFB9D-F64F-122A-A475-4E4BA38CE088}"/>
              </a:ext>
            </a:extLst>
          </p:cNvPr>
          <p:cNvSpPr/>
          <p:nvPr/>
        </p:nvSpPr>
        <p:spPr>
          <a:xfrm>
            <a:off x="1126344" y="5362958"/>
            <a:ext cx="3894974" cy="47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85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Diagramme de séquences systèmes :</a:t>
            </a:r>
            <a:r>
              <a:rPr lang="fr-FR" dirty="0"/>
              <a:t> Affichage du panier</a:t>
            </a:r>
            <a:endParaRPr lang="fr-FR" b="1" dirty="0"/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C8130628-E53C-5BEA-C7D3-5D14D9CB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99" y="2016521"/>
            <a:ext cx="9220746" cy="4022648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895D931-FD57-C94D-2849-8F02D4B9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92D6685-CC4F-17BE-6BD2-B804836E3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08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Affichage du panier (frontend)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1961147"/>
            <a:ext cx="6227379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596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Si cookie « </a:t>
            </a:r>
            <a:r>
              <a:rPr lang="fr-FR" sz="1400" dirty="0" err="1">
                <a:solidFill>
                  <a:srgbClr val="FF0000"/>
                </a:solidFill>
              </a:rPr>
              <a:t>cart</a:t>
            </a:r>
            <a:r>
              <a:rPr lang="fr-FR" sz="1400" dirty="0">
                <a:solidFill>
                  <a:srgbClr val="FF0000"/>
                </a:solidFill>
              </a:rPr>
              <a:t> » non-vide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55C2FA49-6224-3B1E-06DD-ED2FCF95EE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r="50627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710BC1-AD1E-2639-39B5-37D301B14529}"/>
              </a:ext>
            </a:extLst>
          </p:cNvPr>
          <p:cNvSpPr/>
          <p:nvPr/>
        </p:nvSpPr>
        <p:spPr>
          <a:xfrm>
            <a:off x="1135941" y="3132607"/>
            <a:ext cx="3957365" cy="463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70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Affichage du panier (frontend)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1194620"/>
            <a:ext cx="6227379" cy="5009833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7"/>
            <a:ext cx="6227379" cy="847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Création tableau et lecture cookie</a:t>
            </a:r>
          </a:p>
        </p:txBody>
      </p:sp>
      <p:pic>
        <p:nvPicPr>
          <p:cNvPr id="6" name="Image 5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BD4100B-43AC-D48E-39E0-26A7FFCF70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5" t="30" r="9855" b="-30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47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Affichage du panier (frontend)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208344"/>
            <a:ext cx="6227379" cy="5996110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1443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Récupération données BD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10FB9407-6203-A456-F717-F0AFEFD5AC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5" t="30" r="9855" b="-30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B64633-50BB-6A10-C149-4F2745319D87}"/>
              </a:ext>
            </a:extLst>
          </p:cNvPr>
          <p:cNvSpPr/>
          <p:nvPr/>
        </p:nvSpPr>
        <p:spPr>
          <a:xfrm>
            <a:off x="1135941" y="3469176"/>
            <a:ext cx="3957365" cy="825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84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Plan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fr-FR" sz="3200" dirty="0"/>
              <a:t>Présentation de l’entreprise</a:t>
            </a:r>
          </a:p>
          <a:p>
            <a:pPr marL="457200" indent="-457200">
              <a:buAutoNum type="arabicPeriod"/>
            </a:pPr>
            <a:r>
              <a:rPr lang="fr-FR" sz="3200" dirty="0"/>
              <a:t>Besoin du client</a:t>
            </a:r>
          </a:p>
          <a:p>
            <a:pPr marL="457200" indent="-457200">
              <a:buAutoNum type="arabicPeriod"/>
            </a:pPr>
            <a:r>
              <a:rPr lang="fr-FR" sz="3200" dirty="0"/>
              <a:t>Méthodologie</a:t>
            </a:r>
          </a:p>
          <a:p>
            <a:pPr marL="457200" indent="-457200">
              <a:buAutoNum type="arabicPeriod"/>
            </a:pPr>
            <a:r>
              <a:rPr lang="fr-FR" sz="3200" dirty="0"/>
              <a:t>Déroulement</a:t>
            </a:r>
          </a:p>
          <a:p>
            <a:pPr marL="457200" indent="-457200">
              <a:buAutoNum type="arabicPeriod"/>
            </a:pPr>
            <a:r>
              <a:rPr lang="fr-FR" sz="3200" dirty="0"/>
              <a:t>Résultats</a:t>
            </a:r>
          </a:p>
          <a:p>
            <a:pPr marL="457200" indent="-457200">
              <a:buAutoNum type="arabicPeriod"/>
            </a:pPr>
            <a:r>
              <a:rPr lang="fr-FR" sz="3200" dirty="0"/>
              <a:t>Bilan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FAA7AC55-9856-3A77-9183-37224889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7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Affichage du panier (frontend)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1365813"/>
            <a:ext cx="6227379" cy="7570267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2251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Vérifications quantités et produit existant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4D9BCC40-ECA6-224D-EF23-4D3CC22D97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5" t="30" r="9855" b="-30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F8D798-CFE5-DF3E-92C1-5C15F48F4BDA}"/>
              </a:ext>
            </a:extLst>
          </p:cNvPr>
          <p:cNvSpPr/>
          <p:nvPr/>
        </p:nvSpPr>
        <p:spPr>
          <a:xfrm>
            <a:off x="1135941" y="4224165"/>
            <a:ext cx="3957365" cy="56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56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Affichage du panier (frontend)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4051138"/>
            <a:ext cx="6227379" cy="10255594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477215"/>
            <a:ext cx="6227379" cy="4727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177592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Affichage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5AD0D962-31BC-A767-33ED-9AFCDB8A8B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r="50627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C51D69-63EE-87C4-2469-6BFC7FC9AB63}"/>
              </a:ext>
            </a:extLst>
          </p:cNvPr>
          <p:cNvSpPr/>
          <p:nvPr/>
        </p:nvSpPr>
        <p:spPr>
          <a:xfrm>
            <a:off x="1119922" y="5199517"/>
            <a:ext cx="3957365" cy="463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95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52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62B3FB-966A-FCBA-7BB5-7312A87B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1430"/>
            <a:ext cx="10254522" cy="46081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b="1" dirty="0"/>
              <a:t>Table « Produit » : </a:t>
            </a:r>
            <a:r>
              <a:rPr lang="fr-FR" dirty="0"/>
              <a:t>Backend (base de données)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INSERT INTO Produit (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idCategorie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nomProduit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descProduit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prixProduit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qteProduit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tailleProduit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couleurProduit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) VALUES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'S',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'M',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'XL',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'XXL',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'S',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'M', 'rouge et bleu'),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'XL',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'XXL',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'S',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'M',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'L',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'XL',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'XXL', 'marron'),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B1221713-001E-F232-9E26-69E2C07F1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996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53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Table « Produit » :</a:t>
            </a:r>
            <a:r>
              <a:rPr lang="fr-FR" dirty="0"/>
              <a:t> Résultat</a:t>
            </a:r>
            <a:endParaRPr lang="fr-FR" b="1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7B29E56-C925-60BD-68C1-61B40F95B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40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54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Table « Produit » :</a:t>
            </a:r>
            <a:r>
              <a:rPr lang="fr-FR" dirty="0"/>
              <a:t> Résultat</a:t>
            </a:r>
            <a:endParaRPr lang="fr-FR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1781B-689E-6D40-55F2-D86840C4AFD4}"/>
              </a:ext>
            </a:extLst>
          </p:cNvPr>
          <p:cNvSpPr/>
          <p:nvPr/>
        </p:nvSpPr>
        <p:spPr>
          <a:xfrm>
            <a:off x="1946313" y="1750663"/>
            <a:ext cx="741803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61AA397-BAF2-C84A-423B-F6006C16FAC2}"/>
              </a:ext>
            </a:extLst>
          </p:cNvPr>
          <p:cNvSpPr txBox="1">
            <a:spLocks/>
          </p:cNvSpPr>
          <p:nvPr/>
        </p:nvSpPr>
        <p:spPr>
          <a:xfrm>
            <a:off x="963782" y="1750663"/>
            <a:ext cx="951820" cy="56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FF0000"/>
                </a:solidFill>
              </a:rPr>
              <a:t>ID produit (cookie)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863EE64-11F2-AE04-02EE-5E4DE74D4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95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55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Table « Produit » :</a:t>
            </a:r>
            <a:r>
              <a:rPr lang="fr-FR" dirty="0"/>
              <a:t> Résultat</a:t>
            </a:r>
            <a:endParaRPr lang="fr-FR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1781B-689E-6D40-55F2-D86840C4AFD4}"/>
              </a:ext>
            </a:extLst>
          </p:cNvPr>
          <p:cNvSpPr/>
          <p:nvPr/>
        </p:nvSpPr>
        <p:spPr>
          <a:xfrm>
            <a:off x="3448542" y="1750662"/>
            <a:ext cx="1090801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61AA397-BAF2-C84A-423B-F6006C16FAC2}"/>
              </a:ext>
            </a:extLst>
          </p:cNvPr>
          <p:cNvSpPr txBox="1">
            <a:spLocks/>
          </p:cNvSpPr>
          <p:nvPr/>
        </p:nvSpPr>
        <p:spPr>
          <a:xfrm>
            <a:off x="6638055" y="1455936"/>
            <a:ext cx="1689516" cy="317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Données retournées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4CFD8-31B7-3864-CDF4-F1F88576EA83}"/>
              </a:ext>
            </a:extLst>
          </p:cNvPr>
          <p:cNvSpPr/>
          <p:nvPr/>
        </p:nvSpPr>
        <p:spPr>
          <a:xfrm>
            <a:off x="6659827" y="1750662"/>
            <a:ext cx="3546210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A989D-DACF-6137-1F16-22BA6A922042}"/>
              </a:ext>
            </a:extLst>
          </p:cNvPr>
          <p:cNvSpPr/>
          <p:nvPr/>
        </p:nvSpPr>
        <p:spPr>
          <a:xfrm>
            <a:off x="7454484" y="1751384"/>
            <a:ext cx="742459" cy="43073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12">
            <a:extLst>
              <a:ext uri="{FF2B5EF4-FFF2-40B4-BE49-F238E27FC236}">
                <a16:creationId xmlns:a16="http://schemas.microsoft.com/office/drawing/2014/main" id="{11E4B4D0-FA8B-53AC-0431-2FAADA8CD48D}"/>
              </a:ext>
            </a:extLst>
          </p:cNvPr>
          <p:cNvSpPr txBox="1">
            <a:spLocks/>
          </p:cNvSpPr>
          <p:nvPr/>
        </p:nvSpPr>
        <p:spPr>
          <a:xfrm>
            <a:off x="8218715" y="1457592"/>
            <a:ext cx="2009094" cy="317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0070C0"/>
                </a:solidFill>
              </a:rPr>
              <a:t>(non-affiché : vérification)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1CCE089D-A7D1-E0FE-C111-B67127FB3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685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4.3. Résultat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Visuel de la page « </a:t>
            </a:r>
            <a:r>
              <a:rPr lang="fr-FR" b="1" dirty="0" err="1"/>
              <a:t>panier.php</a:t>
            </a:r>
            <a:r>
              <a:rPr lang="fr-FR" b="1" dirty="0"/>
              <a:t> » :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C58A0394-0BFE-135A-15F9-5E518CF446E6}"/>
              </a:ext>
            </a:extLst>
          </p:cNvPr>
          <p:cNvSpPr txBox="1">
            <a:spLocks/>
          </p:cNvSpPr>
          <p:nvPr/>
        </p:nvSpPr>
        <p:spPr>
          <a:xfrm>
            <a:off x="1251310" y="5698776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/>
              <a:t>Lien démonstration : </a:t>
            </a:r>
            <a:r>
              <a:rPr lang="fr-FR" i="1">
                <a:hlinkClick r:id="rId4"/>
              </a:rPr>
              <a:t>http://193.54.227.208/~saephp11/panier.php</a:t>
            </a:r>
            <a:endParaRPr lang="fr-FR" i="1"/>
          </a:p>
        </p:txBody>
      </p:sp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D2C1DD3F-287E-2686-73E7-EB2997016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2176" y="2016521"/>
            <a:ext cx="8604053" cy="3604757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091A749D-3D70-0330-4209-0B970CCE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A23786E-4977-19D2-BAD9-FE2EE86EC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7794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4.3. Résultat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Fonctionnement de la page (cookie « </a:t>
            </a:r>
            <a:r>
              <a:rPr lang="fr-FR" b="1" dirty="0" err="1"/>
              <a:t>cart</a:t>
            </a:r>
            <a:r>
              <a:rPr lang="fr-FR" b="1" dirty="0"/>
              <a:t> ») :</a:t>
            </a:r>
          </a:p>
        </p:txBody>
      </p:sp>
      <p:pic>
        <p:nvPicPr>
          <p:cNvPr id="7" name="Enregistrement d’écran 6">
            <a:hlinkClick r:id="" action="ppaction://media"/>
            <a:extLst>
              <a:ext uri="{FF2B5EF4-FFF2-40B4-BE49-F238E27FC236}">
                <a16:creationId xmlns:a16="http://schemas.microsoft.com/office/drawing/2014/main" id="{EBD1089A-D2B5-1D3F-F254-80963810BD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1198" y="2002972"/>
            <a:ext cx="9818547" cy="4059592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1CD74730-1F09-B912-2491-635B1708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B2CF71F-1E95-2A9A-7D64-FA8CFBBAD8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8890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9600"/>
              <a:t>5. </a:t>
            </a:r>
            <a:r>
              <a:rPr lang="fr-FR" sz="8800"/>
              <a:t>Réalisation technique : résultats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5.1. Démonstration du fonctionnement du site</a:t>
            </a:r>
            <a:br>
              <a:rPr lang="fr-FR" dirty="0"/>
            </a:br>
            <a:r>
              <a:rPr lang="fr-FR" dirty="0"/>
              <a:t>5.2. Impact réel pour le client</a:t>
            </a:r>
          </a:p>
        </p:txBody>
      </p:sp>
    </p:spTree>
    <p:extLst>
      <p:ext uri="{BB962C8B-B14F-4D97-AF65-F5344CB8AC3E}">
        <p14:creationId xmlns:p14="http://schemas.microsoft.com/office/powerpoint/2010/main" val="374305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064642"/>
              </p:ext>
            </p:extLst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D741E80E-40A1-7435-AC65-4F691F2AD4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0244" y="1875416"/>
            <a:ext cx="5851280" cy="381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92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18016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972425"/>
              </p:ext>
            </p:extLst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8275692F-CC38-2615-28FC-D16899E90E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3075" y="1797759"/>
            <a:ext cx="5876925" cy="39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126958"/>
              </p:ext>
            </p:extLst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CC029850-49E6-48C3-D33E-51AF6D2CA8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1835" y="1982852"/>
            <a:ext cx="5798165" cy="36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9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7374F029-6F3D-78E7-52DB-C4B2234A6C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387" y="1589163"/>
            <a:ext cx="3140613" cy="432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68DDC01-2812-4FFF-7B87-5D95365C89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9582" y="1589163"/>
            <a:ext cx="271980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5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934099F2-9496-A2E3-C6A3-F9D1B26B1E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1648" y="2163013"/>
            <a:ext cx="589835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97755F30-B60F-4878-0503-17F89529C78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834" r="55839"/>
          <a:stretch/>
        </p:blipFill>
        <p:spPr>
          <a:xfrm>
            <a:off x="8494991" y="1278820"/>
            <a:ext cx="2935009" cy="48727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8014E93-0972-C4EA-443E-6899A43529A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8912" t="15304" r="58506"/>
          <a:stretch/>
        </p:blipFill>
        <p:spPr>
          <a:xfrm>
            <a:off x="5740215" y="1278820"/>
            <a:ext cx="2754776" cy="48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201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  <a:p>
            <a:r>
              <a:rPr lang="fr-FR" dirty="0"/>
              <a:t>Gagner en visibilité et en notoriété</a:t>
            </a:r>
          </a:p>
          <a:p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èche : droite 2">
            <a:extLst>
              <a:ext uri="{FF2B5EF4-FFF2-40B4-BE49-F238E27FC236}">
                <a16:creationId xmlns:a16="http://schemas.microsoft.com/office/drawing/2014/main" id="{0FD946F2-A5AB-391C-5698-60028AB6ED82}"/>
              </a:ext>
            </a:extLst>
          </p:cNvPr>
          <p:cNvSpPr/>
          <p:nvPr/>
        </p:nvSpPr>
        <p:spPr>
          <a:xfrm>
            <a:off x="5426643" y="3847864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DC5B8A6C-DB39-4424-26BE-C1AE06DB3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2956230"/>
            <a:ext cx="3654897" cy="233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nnées personnelles: Tout comme Facebook, Snapchat et Instagram stockent  tout ! - MCE TV">
            <a:extLst>
              <a:ext uri="{FF2B5EF4-FFF2-40B4-BE49-F238E27FC236}">
                <a16:creationId xmlns:a16="http://schemas.microsoft.com/office/drawing/2014/main" id="{58D1C4CC-CC18-3867-96D9-1E6777B2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740" y="3245541"/>
            <a:ext cx="3930260" cy="17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4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  <a:p>
            <a:r>
              <a:rPr lang="fr-FR" dirty="0"/>
              <a:t>Gagner en visibilité et en notoriété</a:t>
            </a:r>
          </a:p>
          <a:p>
            <a:r>
              <a:rPr lang="fr-FR" sz="2000" dirty="0"/>
              <a:t>Support à la force commerciale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F9A536-D411-CD9E-82E2-541B393FD7C9}"/>
              </a:ext>
            </a:extLst>
          </p:cNvPr>
          <p:cNvGrpSpPr/>
          <p:nvPr/>
        </p:nvGrpSpPr>
        <p:grpSpPr>
          <a:xfrm>
            <a:off x="1207074" y="3061410"/>
            <a:ext cx="3104096" cy="2742070"/>
            <a:chOff x="1094952" y="2961050"/>
            <a:chExt cx="3104096" cy="274207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69401DE-0E6C-16CE-976D-8CC80B856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463" r="49635" b="-2826"/>
            <a:stretch/>
          </p:blipFill>
          <p:spPr>
            <a:xfrm>
              <a:off x="1781543" y="2961050"/>
              <a:ext cx="1730914" cy="161859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E996DE2-5D9E-1353-879B-955A97E23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0000"/>
            <a:stretch/>
          </p:blipFill>
          <p:spPr>
            <a:xfrm>
              <a:off x="1094952" y="4307159"/>
              <a:ext cx="3104096" cy="1395961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B386180-E0EC-F58E-9762-CF288B2DEB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6366"/>
          <a:stretch/>
        </p:blipFill>
        <p:spPr>
          <a:xfrm>
            <a:off x="5166000" y="3994833"/>
            <a:ext cx="6264000" cy="517618"/>
          </a:xfrm>
          <a:prstGeom prst="rect">
            <a:avLst/>
          </a:prstGeom>
        </p:spPr>
      </p:pic>
      <p:sp>
        <p:nvSpPr>
          <p:cNvPr id="14" name="Flèche : droite 9">
            <a:extLst>
              <a:ext uri="{FF2B5EF4-FFF2-40B4-BE49-F238E27FC236}">
                <a16:creationId xmlns:a16="http://schemas.microsoft.com/office/drawing/2014/main" id="{22C48FFA-31C4-D0D9-717F-16A3B092A351}"/>
              </a:ext>
            </a:extLst>
          </p:cNvPr>
          <p:cNvSpPr/>
          <p:nvPr/>
        </p:nvSpPr>
        <p:spPr>
          <a:xfrm>
            <a:off x="4069757" y="3976056"/>
            <a:ext cx="97260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1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  <a:p>
            <a:r>
              <a:rPr lang="fr-FR" dirty="0"/>
              <a:t>Gagner en visibilité et en notoriété</a:t>
            </a:r>
          </a:p>
          <a:p>
            <a:r>
              <a:rPr lang="fr-FR" sz="2000" dirty="0"/>
              <a:t>Support à la force commerciale</a:t>
            </a:r>
          </a:p>
          <a:p>
            <a:r>
              <a:rPr lang="fr-FR" dirty="0"/>
              <a:t>Cibler une clientèle à l’échelle nationale</a:t>
            </a:r>
          </a:p>
          <a:p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e 9">
            <a:extLst>
              <a:ext uri="{FF2B5EF4-FFF2-40B4-BE49-F238E27FC236}">
                <a16:creationId xmlns:a16="http://schemas.microsoft.com/office/drawing/2014/main" id="{A54A5B60-D8DF-CBAC-1EB5-50F41727D054}"/>
              </a:ext>
            </a:extLst>
          </p:cNvPr>
          <p:cNvGrpSpPr/>
          <p:nvPr/>
        </p:nvGrpSpPr>
        <p:grpSpPr>
          <a:xfrm>
            <a:off x="2325689" y="3429000"/>
            <a:ext cx="7540623" cy="2434853"/>
            <a:chOff x="2130911" y="3429000"/>
            <a:chExt cx="7540623" cy="2434853"/>
          </a:xfrm>
        </p:grpSpPr>
        <p:pic>
          <p:nvPicPr>
            <p:cNvPr id="5" name="Picture 6" descr="Transport Express France – Transporteur livraison France | MTI Express">
              <a:extLst>
                <a:ext uri="{FF2B5EF4-FFF2-40B4-BE49-F238E27FC236}">
                  <a16:creationId xmlns:a16="http://schemas.microsoft.com/office/drawing/2014/main" id="{EEB84C45-2BB3-6C0C-3811-507B3FCDD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911" y="3475192"/>
              <a:ext cx="3330695" cy="2383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Livraison – Bostaurus">
              <a:extLst>
                <a:ext uri="{FF2B5EF4-FFF2-40B4-BE49-F238E27FC236}">
                  <a16:creationId xmlns:a16="http://schemas.microsoft.com/office/drawing/2014/main" id="{E5698013-5BA3-9414-E774-E7E2EC8D6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0839" y="3429000"/>
              <a:ext cx="3330695" cy="243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687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ulle narrative : ronde 5">
            <a:extLst>
              <a:ext uri="{FF2B5EF4-FFF2-40B4-BE49-F238E27FC236}">
                <a16:creationId xmlns:a16="http://schemas.microsoft.com/office/drawing/2014/main" id="{67EEC758-1565-3BD0-5E82-821A601B9ECE}"/>
              </a:ext>
            </a:extLst>
          </p:cNvPr>
          <p:cNvSpPr/>
          <p:nvPr/>
        </p:nvSpPr>
        <p:spPr>
          <a:xfrm>
            <a:off x="1251678" y="2238770"/>
            <a:ext cx="4844322" cy="305888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Message du </a:t>
            </a:r>
            <a:r>
              <a:rPr lang="fr-FR" b="1" dirty="0" err="1"/>
              <a:t>product</a:t>
            </a:r>
            <a:r>
              <a:rPr lang="fr-FR" b="1" dirty="0"/>
              <a:t> </a:t>
            </a:r>
            <a:r>
              <a:rPr lang="fr-FR" b="1" dirty="0" err="1"/>
              <a:t>Owner</a:t>
            </a:r>
            <a:r>
              <a:rPr lang="fr-FR" b="1" dirty="0"/>
              <a:t> : </a:t>
            </a:r>
          </a:p>
          <a:p>
            <a:pPr algn="ctr"/>
            <a:r>
              <a:rPr lang="fr-FR" dirty="0"/>
              <a:t>Salut les gars ! Je suis satisfait du travail fourni pour le site ! Je suis sûr que le résultat sera super. L’objectif sera atteint. Merci.</a:t>
            </a:r>
          </a:p>
        </p:txBody>
      </p:sp>
      <p:graphicFrame>
        <p:nvGraphicFramePr>
          <p:cNvPr id="5" name="Espace réservé du contenu 7">
            <a:extLst>
              <a:ext uri="{FF2B5EF4-FFF2-40B4-BE49-F238E27FC236}">
                <a16:creationId xmlns:a16="http://schemas.microsoft.com/office/drawing/2014/main" id="{927C62C0-FB8D-CCDD-C609-6406E5EDD4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315190"/>
              </p:ext>
            </p:extLst>
          </p:nvPr>
        </p:nvGraphicFramePr>
        <p:xfrm>
          <a:off x="6585678" y="1563688"/>
          <a:ext cx="484432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5899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1. Présentation de l’entreprise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35641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5771273" cy="4439265"/>
          </a:xfrm>
        </p:spPr>
        <p:txBody>
          <a:bodyPr>
            <a:noAutofit/>
          </a:bodyPr>
          <a:lstStyle/>
          <a:p>
            <a:r>
              <a:rPr lang="fr-FR" sz="1900"/>
              <a:t>Fondée en 2015 par deux esprits créatifs :</a:t>
            </a:r>
          </a:p>
          <a:p>
            <a:pPr lvl="1"/>
            <a:r>
              <a:rPr lang="fr-FR" sz="1900"/>
              <a:t>François Leclair (Fondateur)</a:t>
            </a:r>
          </a:p>
          <a:p>
            <a:pPr lvl="1"/>
            <a:r>
              <a:rPr lang="fr-FR" sz="1900"/>
              <a:t>Camille Renaud (Co-fondatrice)</a:t>
            </a:r>
          </a:p>
          <a:p>
            <a:endParaRPr lang="fr-FR" sz="1900" b="1"/>
          </a:p>
          <a:p>
            <a:r>
              <a:rPr lang="fr-FR" sz="1900"/>
              <a:t>Slogan : </a:t>
            </a:r>
            <a:r>
              <a:rPr lang="fr-FR" sz="1900" i="1"/>
              <a:t>L’indispensable pour bien fêter déguisé</a:t>
            </a:r>
          </a:p>
          <a:p>
            <a:endParaRPr lang="fr-FR" sz="1900" i="1"/>
          </a:p>
          <a:p>
            <a:r>
              <a:rPr lang="fr-FR" sz="1900"/>
              <a:t>Leader incontesté de l’industrie du déguisement</a:t>
            </a:r>
          </a:p>
          <a:p>
            <a:pPr lvl="1"/>
            <a:r>
              <a:rPr lang="fr-FR" sz="1900"/>
              <a:t>Devant Gifi, </a:t>
            </a:r>
            <a:r>
              <a:rPr lang="fr-FR" sz="1900" err="1"/>
              <a:t>LaFoir’Fouille</a:t>
            </a:r>
            <a:r>
              <a:rPr lang="fr-FR" sz="1900"/>
              <a:t>, …</a:t>
            </a:r>
          </a:p>
          <a:p>
            <a:endParaRPr lang="fr-FR" sz="1900"/>
          </a:p>
          <a:p>
            <a:r>
              <a:rPr lang="fr-FR" sz="1900"/>
              <a:t>6 boutiques : </a:t>
            </a:r>
            <a:r>
              <a:rPr lang="fr-FR" sz="1900" i="1"/>
              <a:t>Paris, Toulouse, Lyon, Rennes, Lille, Bastia</a:t>
            </a:r>
            <a:endParaRPr lang="fr-FR" sz="190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FD0E184-BC6E-6BE8-1169-A3F8C2824600}"/>
              </a:ext>
            </a:extLst>
          </p:cNvPr>
          <p:cNvGrpSpPr/>
          <p:nvPr/>
        </p:nvGrpSpPr>
        <p:grpSpPr>
          <a:xfrm>
            <a:off x="7022952" y="1691743"/>
            <a:ext cx="4407048" cy="4182436"/>
            <a:chOff x="7022952" y="1691743"/>
            <a:chExt cx="4407048" cy="4182436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0D56D6B-492F-7673-6744-B2D3894DD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52" y="1691743"/>
              <a:ext cx="4407048" cy="4182436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phique 3" descr="Repère avec un remplissage uni">
              <a:extLst>
                <a:ext uri="{FF2B5EF4-FFF2-40B4-BE49-F238E27FC236}">
                  <a16:creationId xmlns:a16="http://schemas.microsoft.com/office/drawing/2014/main" id="{18FF34EA-B46D-3257-2FE4-D14EDC502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31545" y="2539408"/>
              <a:ext cx="389861" cy="389861"/>
            </a:xfrm>
            <a:prstGeom prst="rect">
              <a:avLst/>
            </a:prstGeom>
          </p:spPr>
        </p:pic>
        <p:pic>
          <p:nvPicPr>
            <p:cNvPr id="5" name="Graphique 4" descr="Repère avec un remplissage uni">
              <a:extLst>
                <a:ext uri="{FF2B5EF4-FFF2-40B4-BE49-F238E27FC236}">
                  <a16:creationId xmlns:a16="http://schemas.microsoft.com/office/drawing/2014/main" id="{656B9137-9D78-0B6C-E4BE-C4D89F14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85669" y="1879253"/>
              <a:ext cx="389861" cy="389861"/>
            </a:xfrm>
            <a:prstGeom prst="rect">
              <a:avLst/>
            </a:prstGeom>
          </p:spPr>
        </p:pic>
        <p:pic>
          <p:nvPicPr>
            <p:cNvPr id="7" name="Graphique 6" descr="Repère avec un remplissage uni">
              <a:extLst>
                <a:ext uri="{FF2B5EF4-FFF2-40B4-BE49-F238E27FC236}">
                  <a16:creationId xmlns:a16="http://schemas.microsoft.com/office/drawing/2014/main" id="{D9378768-EF32-8833-58AD-CD9D5916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32011" y="4551569"/>
              <a:ext cx="389861" cy="389861"/>
            </a:xfrm>
            <a:prstGeom prst="rect">
              <a:avLst/>
            </a:prstGeom>
          </p:spPr>
        </p:pic>
        <p:pic>
          <p:nvPicPr>
            <p:cNvPr id="9" name="Graphique 8" descr="Repère avec un remplissage uni">
              <a:extLst>
                <a:ext uri="{FF2B5EF4-FFF2-40B4-BE49-F238E27FC236}">
                  <a16:creationId xmlns:a16="http://schemas.microsoft.com/office/drawing/2014/main" id="{1CC0E064-BE47-6838-B4CD-DC45FB70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92487" y="3711903"/>
              <a:ext cx="389861" cy="389861"/>
            </a:xfrm>
            <a:prstGeom prst="rect">
              <a:avLst/>
            </a:prstGeom>
          </p:spPr>
        </p:pic>
        <p:pic>
          <p:nvPicPr>
            <p:cNvPr id="14" name="Graphique 13" descr="Repère avec un remplissage uni">
              <a:extLst>
                <a:ext uri="{FF2B5EF4-FFF2-40B4-BE49-F238E27FC236}">
                  <a16:creationId xmlns:a16="http://schemas.microsoft.com/office/drawing/2014/main" id="{F48A0123-5352-49CF-F45C-111FEC71B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40322" y="4957975"/>
              <a:ext cx="389861" cy="389861"/>
            </a:xfrm>
            <a:prstGeom prst="rect">
              <a:avLst/>
            </a:prstGeom>
          </p:spPr>
        </p:pic>
        <p:pic>
          <p:nvPicPr>
            <p:cNvPr id="15" name="Graphique 14" descr="Repère avec un remplissage uni">
              <a:extLst>
                <a:ext uri="{FF2B5EF4-FFF2-40B4-BE49-F238E27FC236}">
                  <a16:creationId xmlns:a16="http://schemas.microsoft.com/office/drawing/2014/main" id="{03C76D1C-F03A-2F77-90BD-A8C13D1C2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84189" y="2813350"/>
              <a:ext cx="389861" cy="389861"/>
            </a:xfrm>
            <a:prstGeom prst="rect">
              <a:avLst/>
            </a:prstGeom>
          </p:spPr>
        </p:pic>
      </p:grp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45D7BC18-38F0-6DF6-C313-23CB4926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1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/>
              <a:t>6. Bilan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6.1. Bilan technique</a:t>
            </a:r>
            <a:br>
              <a:rPr lang="fr-FR"/>
            </a:br>
            <a:r>
              <a:rPr lang="fr-FR"/>
              <a:t>6.2. Bilan du travail d’équipe</a:t>
            </a:r>
            <a:br>
              <a:rPr lang="fr-FR"/>
            </a:br>
            <a:r>
              <a:rPr lang="fr-FR"/>
              <a:t>6.3. Bilan de compétences</a:t>
            </a:r>
          </a:p>
        </p:txBody>
      </p:sp>
    </p:spTree>
    <p:extLst>
      <p:ext uri="{BB962C8B-B14F-4D97-AF65-F5344CB8AC3E}">
        <p14:creationId xmlns:p14="http://schemas.microsoft.com/office/powerpoint/2010/main" val="26019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6.1. Bilan technique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9DFE066-F723-BEE9-D777-81CD289EB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29728"/>
              </p:ext>
            </p:extLst>
          </p:nvPr>
        </p:nvGraphicFramePr>
        <p:xfrm>
          <a:off x="1250950" y="1824510"/>
          <a:ext cx="10179050" cy="42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378739203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3968658521"/>
                    </a:ext>
                  </a:extLst>
                </a:gridCol>
              </a:tblGrid>
              <a:tr h="319789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Objectifs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Sous-objectifs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97080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>
                          <a:solidFill>
                            <a:schemeClr val="tx1"/>
                          </a:solidFill>
                        </a:rPr>
                        <a:t>Réaliser des commandes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Avoir une page panier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Pouvoir ajouter un produit au panier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Choisir un mode de paiement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4198492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/>
                        <a:t>Afficher tous les articles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Menu des catégories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Afficher le catalogue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Avoir une page produit détaillée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192722680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/>
                        <a:t>Proposer un système de compte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Créer un compte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Se connecter / Se déconnecter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Réinitialiser le mot de passe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Pouvoir gérer son compte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530586260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75F894-438A-04C5-FC0E-10AEE15D9F8C}"/>
              </a:ext>
            </a:extLst>
          </p:cNvPr>
          <p:cNvSpPr txBox="1">
            <a:spLocks/>
          </p:cNvSpPr>
          <p:nvPr/>
        </p:nvSpPr>
        <p:spPr>
          <a:xfrm>
            <a:off x="1250950" y="1209796"/>
            <a:ext cx="10178322" cy="53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>
                <a:solidFill>
                  <a:schemeClr val="tx1"/>
                </a:solidFill>
              </a:rPr>
              <a:t>Rappel des objectifs :</a:t>
            </a:r>
            <a:r>
              <a:rPr lang="fr-FR" sz="2400" dirty="0">
                <a:solidFill>
                  <a:schemeClr val="tx1"/>
                </a:solidFill>
              </a:rPr>
              <a:t> Frontend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8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6.1. Bilan technique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9DFE066-F723-BEE9-D777-81CD289EB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516705"/>
              </p:ext>
            </p:extLst>
          </p:nvPr>
        </p:nvGraphicFramePr>
        <p:xfrm>
          <a:off x="1250950" y="1824510"/>
          <a:ext cx="10179050" cy="299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378739203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3968658521"/>
                    </a:ext>
                  </a:extLst>
                </a:gridCol>
              </a:tblGrid>
              <a:tr h="319789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Objectifs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Sous-objectifs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97080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>
                          <a:solidFill>
                            <a:schemeClr val="tx1"/>
                          </a:solidFill>
                        </a:rPr>
                        <a:t>Pouvoir stocker les données du site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Stocker les données des produits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Stocker les données des clients (mot de passe crypté)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Stocker les données des commandes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4198492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/>
                        <a:t>Gérer le stock des produits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Automatiser la gestion des stocks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192722680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75F894-438A-04C5-FC0E-10AEE15D9F8C}"/>
              </a:ext>
            </a:extLst>
          </p:cNvPr>
          <p:cNvSpPr txBox="1">
            <a:spLocks/>
          </p:cNvSpPr>
          <p:nvPr/>
        </p:nvSpPr>
        <p:spPr>
          <a:xfrm>
            <a:off x="1250950" y="1209796"/>
            <a:ext cx="10178322" cy="53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>
                <a:solidFill>
                  <a:schemeClr val="tx1"/>
                </a:solidFill>
              </a:rPr>
              <a:t>Rappel des objectifs :</a:t>
            </a:r>
            <a:r>
              <a:rPr lang="fr-FR" sz="2400" dirty="0">
                <a:solidFill>
                  <a:schemeClr val="tx1"/>
                </a:solidFill>
              </a:rPr>
              <a:t> Backend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93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6.1. Bilan technique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27C0C614-3784-19F7-0CC0-D7BEBDB3C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343752"/>
              </p:ext>
            </p:extLst>
          </p:nvPr>
        </p:nvGraphicFramePr>
        <p:xfrm>
          <a:off x="1250950" y="1563688"/>
          <a:ext cx="10179050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0158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F96ED303-F338-D0FA-7B48-96FD76C59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783362"/>
              </p:ext>
            </p:extLst>
          </p:nvPr>
        </p:nvGraphicFramePr>
        <p:xfrm>
          <a:off x="426000" y="1626496"/>
          <a:ext cx="113400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(Stockage des données)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(Gestion automatique)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CE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847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(Système de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(Afficher le catalogue)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8DE1FF2-0DF1-52BB-51A0-970EA0142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07823"/>
              </p:ext>
            </p:extLst>
          </p:nvPr>
        </p:nvGraphicFramePr>
        <p:xfrm>
          <a:off x="426000" y="5233441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86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6.2. Bilan du travail d’équipe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F96ED303-F338-D0FA-7B48-96FD76C59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362927"/>
              </p:ext>
            </p:extLst>
          </p:nvPr>
        </p:nvGraphicFramePr>
        <p:xfrm>
          <a:off x="426000" y="1626496"/>
          <a:ext cx="113400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(Stockage des données)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(Gestion automatique)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847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(Système de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(Afficher le catalogue)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8DE1FF2-0DF1-52BB-51A0-970EA01425E8}"/>
              </a:ext>
            </a:extLst>
          </p:cNvPr>
          <p:cNvGraphicFramePr>
            <a:graphicFrameLocks noGrp="1"/>
          </p:cNvGraphicFramePr>
          <p:nvPr/>
        </p:nvGraphicFramePr>
        <p:xfrm>
          <a:off x="426000" y="5233441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72A2031-DEC5-0918-51BF-94D0290EDC56}"/>
              </a:ext>
            </a:extLst>
          </p:cNvPr>
          <p:cNvSpPr/>
          <p:nvPr/>
        </p:nvSpPr>
        <p:spPr>
          <a:xfrm>
            <a:off x="5502167" y="1939159"/>
            <a:ext cx="1734206" cy="30401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chemeClr val="tx2">
                    <a:lumMod val="50000"/>
                    <a:lumOff val="50000"/>
                  </a:schemeClr>
                </a:solidFill>
              </a:rPr>
              <a:t>IOT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8FAE5E3-F1DE-F221-6B67-12F33D942BA1}"/>
              </a:ext>
            </a:extLst>
          </p:cNvPr>
          <p:cNvSpPr txBox="1">
            <a:spLocks/>
          </p:cNvSpPr>
          <p:nvPr/>
        </p:nvSpPr>
        <p:spPr>
          <a:xfrm>
            <a:off x="1006839" y="5763896"/>
            <a:ext cx="10178322" cy="4197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/>
              <a:t>Modification de la répartition du temps = pas d’heures supplémentaires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85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/>
              <a:t>Analyse des écarts :</a:t>
            </a:r>
          </a:p>
          <a:p>
            <a:r>
              <a:rPr lang="fr-FR"/>
              <a:t>Difficultés techniques :</a:t>
            </a:r>
          </a:p>
          <a:p>
            <a:pPr lvl="1"/>
            <a:r>
              <a:rPr lang="fr-FR"/>
              <a:t>Auto-formation à MySQL</a:t>
            </a:r>
          </a:p>
          <a:p>
            <a:pPr lvl="1"/>
            <a:r>
              <a:rPr lang="fr-FR"/>
              <a:t>Arborescence du site parfois complexe</a:t>
            </a:r>
          </a:p>
          <a:p>
            <a:pPr lvl="1"/>
            <a:r>
              <a:rPr lang="fr-FR"/>
              <a:t>Travail collaboratif en simultané sur le serveur web et le GitHub</a:t>
            </a:r>
          </a:p>
          <a:p>
            <a:r>
              <a:rPr lang="fr-FR"/>
              <a:t>Difficultés humaines :</a:t>
            </a:r>
          </a:p>
          <a:p>
            <a:pPr lvl="1"/>
            <a:r>
              <a:rPr lang="fr-FR"/>
              <a:t>Problème d'organisation et de répartitions des tâches</a:t>
            </a:r>
          </a:p>
          <a:p>
            <a:pPr lvl="1"/>
            <a:r>
              <a:rPr lang="fr-FR"/>
              <a:t>Ne pas oser demander de l’aide lorsque bloqué dans une tâche</a:t>
            </a:r>
          </a:p>
          <a:p>
            <a:r>
              <a:rPr lang="fr-FR"/>
              <a:t>Solutions potentielles :</a:t>
            </a:r>
          </a:p>
          <a:p>
            <a:pPr lvl="1"/>
            <a:r>
              <a:rPr lang="fr-FR"/>
              <a:t>Mettre le travail des réunions plus à profit</a:t>
            </a:r>
          </a:p>
          <a:p>
            <a:pPr lvl="1"/>
            <a:r>
              <a:rPr lang="fr-FR"/>
              <a:t>Plus de communication et d'entraide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468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b="1"/>
              <a:t>Communication :</a:t>
            </a:r>
          </a:p>
          <a:p>
            <a:r>
              <a:rPr lang="fr-FR"/>
              <a:t>Collaborateurs :</a:t>
            </a:r>
          </a:p>
          <a:p>
            <a:pPr lvl="1"/>
            <a:r>
              <a:rPr lang="fr-FR"/>
              <a:t>Contrat d’équipe globalement respecté </a:t>
            </a:r>
            <a:r>
              <a:rPr lang="fr-FR" i="1"/>
              <a:t>(manque de communication)</a:t>
            </a:r>
            <a:endParaRPr lang="fr-FR"/>
          </a:p>
          <a:p>
            <a:pPr lvl="1"/>
            <a:r>
              <a:rPr lang="fr-FR"/>
              <a:t>Répartition des tâches à revoir</a:t>
            </a:r>
          </a:p>
          <a:p>
            <a:pPr lvl="1"/>
            <a:r>
              <a:rPr lang="fr-FR"/>
              <a:t>Réunions de début et de fin de sprint</a:t>
            </a:r>
          </a:p>
          <a:p>
            <a:pPr lvl="1"/>
            <a:r>
              <a:rPr lang="fr-FR"/>
              <a:t>Prise de décision rapide, pensée, et efficace</a:t>
            </a:r>
          </a:p>
          <a:p>
            <a:pPr lvl="1"/>
            <a:r>
              <a:rPr lang="fr-FR"/>
              <a:t>Mise en commun du travail excellente</a:t>
            </a:r>
          </a:p>
          <a:p>
            <a:r>
              <a:rPr lang="fr-FR"/>
              <a:t>Client :</a:t>
            </a:r>
          </a:p>
          <a:p>
            <a:pPr lvl="1"/>
            <a:r>
              <a:rPr lang="fr-FR"/>
              <a:t>Réunion de fin de sprint</a:t>
            </a:r>
          </a:p>
          <a:p>
            <a:pPr lvl="1"/>
            <a:r>
              <a:rPr lang="fr-FR"/>
              <a:t>Communication lors des étapes clés afin d’être sûr de la volonté du client</a:t>
            </a:r>
          </a:p>
          <a:p>
            <a:r>
              <a:rPr lang="fr-FR"/>
              <a:t>Superviseur :</a:t>
            </a:r>
          </a:p>
          <a:p>
            <a:pPr lvl="1"/>
            <a:r>
              <a:rPr lang="fr-FR"/>
              <a:t>Rendu des travaux en temps voulu à chaque fin de sprint</a:t>
            </a:r>
          </a:p>
          <a:p>
            <a:pPr lvl="1"/>
            <a:r>
              <a:rPr lang="fr-FR"/>
              <a:t>Intégration systématique des conseils et des corrections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10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</a:t>
            </a:r>
            <a:r>
              <a:rPr lang="fr-F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extraites du programme national</a:t>
            </a:r>
            <a:endParaRPr lang="fr-FR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300683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Base de données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Système/Réseau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Gestion de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Concevoir, gérer, administrer les données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Installer, configurer, mettre à disposition, maintenir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Organiser et piloter un projet informatique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SQL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Python, JSON, </a:t>
                      </a:r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JavaFx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Méthode Agile</a:t>
                      </a:r>
                    </a:p>
                    <a:p>
                      <a:r>
                        <a:rPr lang="fr-FR" sz="1600" dirty="0">
                          <a:solidFill>
                            <a:srgbClr val="F3F3F2"/>
                          </a:solidFill>
                        </a:rPr>
                        <a:t>(1 Sprint = 1 semaine)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MySQL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SceneBuilder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GitHub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Création et gestion d'une BD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Création d'une application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Triggers, </a:t>
                      </a:r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Fakers</a:t>
                      </a: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, Inserts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Une application connectée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Répartition des tâches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44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</a:t>
            </a:r>
            <a:r>
              <a:rPr lang="fr-F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extraites du programme national</a:t>
            </a:r>
            <a:endParaRPr lang="fr-FR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325949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Système/Réseau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Gestion de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Installer, configurer, mettre à disposition, maintenir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Organiser et piloter un projet informatique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Python, JSON, </a:t>
                      </a:r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JavaFx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Méthode Agile</a:t>
                      </a:r>
                    </a:p>
                    <a:p>
                      <a:r>
                        <a:rPr lang="fr-FR" sz="1600" dirty="0">
                          <a:solidFill>
                            <a:srgbClr val="F3F3F2"/>
                          </a:solidFill>
                        </a:rPr>
                        <a:t>(1 Sprint = 1 semaine)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SceneBuilder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GitHub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Création d'une application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Une application connectée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Répartition des tâches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22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1. Présentation de l’entreprise</a:t>
            </a:r>
          </a:p>
        </p:txBody>
      </p:sp>
      <p:graphicFrame>
        <p:nvGraphicFramePr>
          <p:cNvPr id="27" name="Espace réservé du contenu 2">
            <a:extLst>
              <a:ext uri="{FF2B5EF4-FFF2-40B4-BE49-F238E27FC236}">
                <a16:creationId xmlns:a16="http://schemas.microsoft.com/office/drawing/2014/main" id="{96E0B0CE-423B-CF39-D098-8D54E81C4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511617"/>
              </p:ext>
            </p:extLst>
          </p:nvPr>
        </p:nvGraphicFramePr>
        <p:xfrm>
          <a:off x="1251678" y="1563329"/>
          <a:ext cx="10178322" cy="4439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E2DE7A-2A69-EC10-FFBC-BA7087C5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35ADC2B-46AA-8C0B-EDEA-E8FF031A6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659494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1810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 bld="lvlOne"/>
        </p:bldSub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</a:t>
            </a:r>
            <a:r>
              <a:rPr lang="fr-F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extraites du programme national</a:t>
            </a:r>
            <a:endParaRPr lang="fr-FR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22498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Système/Réseau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Gestion de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Installer, configurer, mettre à disposition, maintenir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Organiser et piloter un projet informatique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Python, JSON, </a:t>
                      </a:r>
                      <a:r>
                        <a:rPr lang="fr-FR" sz="1800" dirty="0" err="1"/>
                        <a:t>JavaFx</a:t>
                      </a:r>
                      <a:endParaRPr lang="fr-FR" sz="18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Méthode Agile</a:t>
                      </a:r>
                    </a:p>
                    <a:p>
                      <a:r>
                        <a:rPr lang="fr-FR" sz="1600" dirty="0">
                          <a:solidFill>
                            <a:srgbClr val="F3F3F2"/>
                          </a:solidFill>
                        </a:rPr>
                        <a:t>(1 Sprint = 1 semaine)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 err="1"/>
                        <a:t>SceneBuilder</a:t>
                      </a:r>
                      <a:endParaRPr lang="fr-FR" sz="18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GitHub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d'une application 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Une application connectée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Répartition des tâches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41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</a:t>
            </a:r>
            <a:r>
              <a:rPr lang="fr-F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extraites du programme national</a:t>
            </a:r>
            <a:endParaRPr lang="fr-FR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099468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Système/Réseau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Gestion de projet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Installer, configurer, mettre à disposition, maintenir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Organiser et piloter un projet informatique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Python, JSON, </a:t>
                      </a:r>
                      <a:r>
                        <a:rPr lang="fr-FR" sz="1800" dirty="0" err="1"/>
                        <a:t>JavaFx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Méthode Agile</a:t>
                      </a:r>
                    </a:p>
                    <a:p>
                      <a:r>
                        <a:rPr lang="fr-FR" sz="1600" dirty="0"/>
                        <a:t>(1 Sprint = 1 semaine)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 err="1"/>
                        <a:t>SceneBuilder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GitHub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d'une application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Une application connectée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Répartition des tâches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3949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</a:t>
            </a:r>
            <a:r>
              <a:rPr lang="fr-F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extraites du programme national</a:t>
            </a:r>
            <a:endParaRPr lang="fr-FR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Système/Réseau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Gestion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Travail d'équipe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Installer, configurer, mettre à disposition, maintenir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Organiser et piloter un projet informatique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Acquérir, développer, exploiter aptitudes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Python, JSON, </a:t>
                      </a:r>
                      <a:r>
                        <a:rPr lang="fr-FR" sz="1800" dirty="0" err="1"/>
                        <a:t>JavaFx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Méthode Agile</a:t>
                      </a:r>
                    </a:p>
                    <a:p>
                      <a:r>
                        <a:rPr lang="fr-FR" sz="1600" dirty="0"/>
                        <a:t>(1 Sprint = 1 semaine)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Travail collaboratif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 err="1"/>
                        <a:t>SceneBuilder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Ecoute et communication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d'une application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Une application connectée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Répartition des tâches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Ambiance d'équipe de travail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2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2" name="Titre 1">
            <a:extLst>
              <a:ext uri="{FF2B5EF4-FFF2-40B4-BE49-F238E27FC236}">
                <a16:creationId xmlns:a16="http://schemas.microsoft.com/office/drawing/2014/main" id="{3CACE68F-B8C1-9F96-3461-25FF0A2E1153}"/>
              </a:ext>
            </a:extLst>
          </p:cNvPr>
          <p:cNvSpPr txBox="1">
            <a:spLocks/>
          </p:cNvSpPr>
          <p:nvPr/>
        </p:nvSpPr>
        <p:spPr>
          <a:xfrm>
            <a:off x="1213578" y="306186"/>
            <a:ext cx="10178322" cy="812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6.3. Bilan de compétences</a:t>
            </a:r>
          </a:p>
        </p:txBody>
      </p:sp>
      <p:graphicFrame>
        <p:nvGraphicFramePr>
          <p:cNvPr id="27" name="Graphique 26">
            <a:extLst>
              <a:ext uri="{FF2B5EF4-FFF2-40B4-BE49-F238E27FC236}">
                <a16:creationId xmlns:a16="http://schemas.microsoft.com/office/drawing/2014/main" id="{EFD0AB55-A77F-3798-8E9B-E1C69FE5D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072572"/>
              </p:ext>
            </p:extLst>
          </p:nvPr>
        </p:nvGraphicFramePr>
        <p:xfrm>
          <a:off x="9165898" y="-878743"/>
          <a:ext cx="2277803" cy="3176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40" name="Groupe 39">
            <a:extLst>
              <a:ext uri="{FF2B5EF4-FFF2-40B4-BE49-F238E27FC236}">
                <a16:creationId xmlns:a16="http://schemas.microsoft.com/office/drawing/2014/main" id="{2864ECC9-57C4-3CB9-37B2-033D472E1C6D}"/>
              </a:ext>
            </a:extLst>
          </p:cNvPr>
          <p:cNvGrpSpPr/>
          <p:nvPr/>
        </p:nvGrpSpPr>
        <p:grpSpPr>
          <a:xfrm>
            <a:off x="800100" y="928543"/>
            <a:ext cx="3600000" cy="3600000"/>
            <a:chOff x="800100" y="795193"/>
            <a:chExt cx="3600000" cy="3600000"/>
          </a:xfrm>
        </p:grpSpPr>
        <p:graphicFrame>
          <p:nvGraphicFramePr>
            <p:cNvPr id="24" name="Graphique 23">
              <a:extLst>
                <a:ext uri="{FF2B5EF4-FFF2-40B4-BE49-F238E27FC236}">
                  <a16:creationId xmlns:a16="http://schemas.microsoft.com/office/drawing/2014/main" id="{D03CF3C9-E734-117C-70F0-7105BF9D60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6209513"/>
                </p:ext>
              </p:extLst>
            </p:nvPr>
          </p:nvGraphicFramePr>
          <p:xfrm>
            <a:off x="800100" y="795193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3DAD20DF-BFF2-FBC4-E471-2C6C4A52E5B6}"/>
                </a:ext>
              </a:extLst>
            </p:cNvPr>
            <p:cNvSpPr/>
            <p:nvPr/>
          </p:nvSpPr>
          <p:spPr>
            <a:xfrm>
              <a:off x="1898100" y="1899662"/>
              <a:ext cx="1404000" cy="1404000"/>
            </a:xfrm>
            <a:prstGeom prst="ellipse">
              <a:avLst/>
            </a:prstGeom>
            <a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406" t="453" r="-5978" b="-191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759ACC2-789A-5D69-6D28-C34220D9A2CF}"/>
              </a:ext>
            </a:extLst>
          </p:cNvPr>
          <p:cNvGrpSpPr/>
          <p:nvPr/>
        </p:nvGrpSpPr>
        <p:grpSpPr>
          <a:xfrm>
            <a:off x="3232447" y="2790956"/>
            <a:ext cx="3600000" cy="3600000"/>
            <a:chOff x="3232447" y="2657606"/>
            <a:chExt cx="3600000" cy="3600000"/>
          </a:xfrm>
        </p:grpSpPr>
        <p:graphicFrame>
          <p:nvGraphicFramePr>
            <p:cNvPr id="18" name="Graphique 17">
              <a:extLst>
                <a:ext uri="{FF2B5EF4-FFF2-40B4-BE49-F238E27FC236}">
                  <a16:creationId xmlns:a16="http://schemas.microsoft.com/office/drawing/2014/main" id="{4ED2023F-D733-F42D-FF8D-9F8E3F66EF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34143956"/>
                </p:ext>
              </p:extLst>
            </p:nvPr>
          </p:nvGraphicFramePr>
          <p:xfrm>
            <a:off x="3232447" y="2657606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EF6DAC0-83E2-D459-F144-6879337FC032}"/>
                </a:ext>
              </a:extLst>
            </p:cNvPr>
            <p:cNvSpPr/>
            <p:nvPr/>
          </p:nvSpPr>
          <p:spPr>
            <a:xfrm>
              <a:off x="4330447" y="3747168"/>
              <a:ext cx="1404000" cy="1404000"/>
            </a:xfrm>
            <a:prstGeom prst="ellipse">
              <a:avLst/>
            </a:prstGeom>
            <a:blipFill rotWithShape="1">
              <a:blip r:embed="rId11"/>
              <a:srcRect/>
              <a:stretch>
                <a:fillRect l="-19721" t="-15741" r="-13669" b="-4142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64A9E13-8873-BBD8-F350-5A8CD4A0065B}"/>
              </a:ext>
            </a:extLst>
          </p:cNvPr>
          <p:cNvGrpSpPr/>
          <p:nvPr/>
        </p:nvGrpSpPr>
        <p:grpSpPr>
          <a:xfrm>
            <a:off x="5699248" y="931073"/>
            <a:ext cx="3600000" cy="3600000"/>
            <a:chOff x="5699248" y="797723"/>
            <a:chExt cx="3600000" cy="3600000"/>
          </a:xfrm>
        </p:grpSpPr>
        <p:graphicFrame>
          <p:nvGraphicFramePr>
            <p:cNvPr id="25" name="Graphique 24">
              <a:extLst>
                <a:ext uri="{FF2B5EF4-FFF2-40B4-BE49-F238E27FC236}">
                  <a16:creationId xmlns:a16="http://schemas.microsoft.com/office/drawing/2014/main" id="{F18F17B4-5FD7-16C6-2E49-1D392AF57A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5535318"/>
                </p:ext>
              </p:extLst>
            </p:nvPr>
          </p:nvGraphicFramePr>
          <p:xfrm>
            <a:off x="5699248" y="797723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F3FF0C4-5A5C-2033-D6FA-43C7F6B27925}"/>
                </a:ext>
              </a:extLst>
            </p:cNvPr>
            <p:cNvSpPr/>
            <p:nvPr/>
          </p:nvSpPr>
          <p:spPr>
            <a:xfrm>
              <a:off x="6803299" y="1893193"/>
              <a:ext cx="1404000" cy="1404000"/>
            </a:xfrm>
            <a:prstGeom prst="ellipse">
              <a:avLst/>
            </a:prstGeom>
            <a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150" t="-3898" r="-10314" b="-1702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6B685FF-32D0-C5B8-26B6-C963352C6F38}"/>
              </a:ext>
            </a:extLst>
          </p:cNvPr>
          <p:cNvGrpSpPr/>
          <p:nvPr/>
        </p:nvGrpSpPr>
        <p:grpSpPr>
          <a:xfrm>
            <a:off x="8125080" y="2787017"/>
            <a:ext cx="3600000" cy="3600000"/>
            <a:chOff x="8125080" y="2653667"/>
            <a:chExt cx="3600000" cy="3600000"/>
          </a:xfrm>
        </p:grpSpPr>
        <p:graphicFrame>
          <p:nvGraphicFramePr>
            <p:cNvPr id="26" name="Graphique 25">
              <a:extLst>
                <a:ext uri="{FF2B5EF4-FFF2-40B4-BE49-F238E27FC236}">
                  <a16:creationId xmlns:a16="http://schemas.microsoft.com/office/drawing/2014/main" id="{19163DB4-9D17-59BC-6C3C-1656A3B0146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79108281"/>
                </p:ext>
              </p:extLst>
            </p:nvPr>
          </p:nvGraphicFramePr>
          <p:xfrm>
            <a:off x="8125080" y="2653667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8BB25D44-553D-61C0-A8D7-A644650241F7}"/>
                </a:ext>
              </a:extLst>
            </p:cNvPr>
            <p:cNvSpPr/>
            <p:nvPr/>
          </p:nvSpPr>
          <p:spPr>
            <a:xfrm>
              <a:off x="9223080" y="3747168"/>
              <a:ext cx="1404000" cy="1404000"/>
            </a:xfrm>
            <a:prstGeom prst="ellipse">
              <a:avLst/>
            </a:prstGeom>
            <a:blipFill rotWithShape="1">
              <a:blip r:embed="rId15"/>
              <a:srcRect/>
              <a:stretch>
                <a:fillRect l="-33037" t="-43161" r="-30157" b="-8748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5074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29" y="1073888"/>
            <a:ext cx="8549678" cy="4064627"/>
          </a:xfrm>
        </p:spPr>
        <p:txBody>
          <a:bodyPr>
            <a:normAutofit/>
          </a:bodyPr>
          <a:lstStyle/>
          <a:p>
            <a:r>
              <a:rPr lang="fr-FR" sz="9600" dirty="0"/>
              <a:t>Conclusion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Résumé</a:t>
            </a:r>
          </a:p>
          <a:p>
            <a:r>
              <a:rPr lang="fr-FR" dirty="0"/>
              <a:t>Ouverture</a:t>
            </a:r>
          </a:p>
        </p:txBody>
      </p:sp>
    </p:spTree>
    <p:extLst>
      <p:ext uri="{BB962C8B-B14F-4D97-AF65-F5344CB8AC3E}">
        <p14:creationId xmlns:p14="http://schemas.microsoft.com/office/powerpoint/2010/main" val="7658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Résumé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dirty="0"/>
              <a:t>Etapes clés du projet : </a:t>
            </a:r>
          </a:p>
          <a:p>
            <a:pPr marL="342900" indent="-342900"/>
            <a:r>
              <a:rPr lang="fr-FR" dirty="0"/>
              <a:t>Recueil des besoins du client</a:t>
            </a:r>
          </a:p>
          <a:p>
            <a:pPr marL="342900" indent="-342900"/>
            <a:r>
              <a:rPr lang="fr-FR" dirty="0"/>
              <a:t>Création d'une application IOT pour l’analyse des données des capteurs d’un entrepôt</a:t>
            </a:r>
          </a:p>
          <a:p>
            <a:pPr marL="342900" indent="-342900"/>
            <a:r>
              <a:rPr lang="fr-FR" dirty="0"/>
              <a:t>Création d'une base de données MySQL</a:t>
            </a:r>
          </a:p>
          <a:p>
            <a:pPr marL="342900" indent="-342900"/>
            <a:r>
              <a:rPr lang="fr-FR" dirty="0"/>
              <a:t>Création d'un site de e-commerce élégant, moderne, et fonctionnel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u="sng" dirty="0"/>
              <a:t>Réponse au besoin du client :</a:t>
            </a:r>
            <a:r>
              <a:rPr lang="fr-FR" b="1" dirty="0"/>
              <a:t> un site de e-commerce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r>
              <a:rPr lang="fr-FR" dirty="0"/>
              <a:t>Un client satisfait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r>
              <a:rPr lang="fr-FR" dirty="0"/>
              <a:t>Une mission réussie</a:t>
            </a:r>
          </a:p>
          <a:p>
            <a:pPr marL="342900" indent="-342900"/>
            <a:endParaRPr lang="fr-FR" dirty="0"/>
          </a:p>
          <a:p>
            <a:pPr marL="342900" indent="-342900"/>
            <a:endParaRPr lang="fr-FR" dirty="0"/>
          </a:p>
          <a:p>
            <a:pPr marL="342900" indent="-342900"/>
            <a:endParaRPr lang="fr-FR" dirty="0"/>
          </a:p>
          <a:p>
            <a:pPr marL="342900" indent="-342900"/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192572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8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Ouverture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/>
              <a:t>Une utilité à ce projet :</a:t>
            </a:r>
          </a:p>
          <a:p>
            <a:pPr marL="342900" indent="-342900"/>
            <a:r>
              <a:rPr lang="fr-FR"/>
              <a:t>Des compétences développées utiles dans le milieu de l’informatique</a:t>
            </a:r>
          </a:p>
          <a:p>
            <a:pPr marL="342900" indent="-342900"/>
            <a:r>
              <a:rPr lang="fr-FR"/>
              <a:t>Des missions similaires à celles dans une entreprise </a:t>
            </a:r>
            <a:r>
              <a:rPr lang="fr-FR" i="1"/>
              <a:t>(stage de février)</a:t>
            </a:r>
          </a:p>
          <a:p>
            <a:pPr marL="342900" indent="-342900"/>
            <a:r>
              <a:rPr lang="fr-FR"/>
              <a:t>Des facilitées pour la suite de nos études </a:t>
            </a:r>
            <a:r>
              <a:rPr lang="fr-FR" i="1"/>
              <a:t>(notamment au semestre 4)</a:t>
            </a:r>
          </a:p>
          <a:p>
            <a:pPr marL="342900" indent="-342900"/>
            <a:r>
              <a:rPr lang="fr-FR"/>
              <a:t>Un projet full stack qui pourra être mis en avant, dans le cadre d’une embauche professionnelle ou d’une éventuelle poursuite d'études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8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Ouverture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888254-9660-4562-2961-8F405562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5B6B360A-B9D4-BE87-0740-929B2A021598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ce réservé du contenu 9">
            <a:extLst>
              <a:ext uri="{FF2B5EF4-FFF2-40B4-BE49-F238E27FC236}">
                <a16:creationId xmlns:a16="http://schemas.microsoft.com/office/drawing/2014/main" id="{2BE6EABB-8DED-5D3F-8D84-D542270557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018295"/>
              </p:ext>
            </p:extLst>
          </p:nvPr>
        </p:nvGraphicFramePr>
        <p:xfrm>
          <a:off x="1250950" y="1194620"/>
          <a:ext cx="10179050" cy="468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0255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AECD97-688D-4AE7-9838-616620200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83A796C-DCEB-0E1D-0889-7EAD3E79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251" y="1231506"/>
            <a:ext cx="6708820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Contacts :</a:t>
            </a:r>
            <a:br>
              <a:rPr lang="en-US" sz="6600"/>
            </a:b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Marwan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Guychel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maxence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Angelo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endParaRPr lang="en-US" sz="2000" b="1" spc="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47FB3A-C0F9-4DD9-A4E0-B203F96AA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1BADF0-47B9-EBF4-F5F8-02E0E010D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9" y="1565555"/>
            <a:ext cx="3348984" cy="485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400" dirty="0" err="1">
                <a:solidFill>
                  <a:schemeClr val="tx1"/>
                </a:solidFill>
              </a:rPr>
              <a:t>Disguise’Hub</a:t>
            </a:r>
            <a:endParaRPr lang="fr-FR" sz="2800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Groupe 11</a:t>
            </a:r>
          </a:p>
          <a:p>
            <a:r>
              <a:rPr lang="fr-FR" sz="1800" dirty="0">
                <a:solidFill>
                  <a:schemeClr val="tx1"/>
                </a:solidFill>
              </a:rPr>
              <a:t>SAE S3 DEVAPP</a:t>
            </a:r>
          </a:p>
          <a:p>
            <a:r>
              <a:rPr lang="fr-FR" sz="1800" dirty="0">
                <a:solidFill>
                  <a:schemeClr val="tx1"/>
                </a:solidFill>
              </a:rPr>
              <a:t>A destination du groupe 9</a:t>
            </a:r>
          </a:p>
          <a:p>
            <a:r>
              <a:rPr lang="fr-FR" sz="1800" dirty="0">
                <a:solidFill>
                  <a:schemeClr val="tx1"/>
                </a:solidFill>
              </a:rPr>
              <a:t>Supervisé par Amélie Legrand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16/01/2024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CFD1D-1E9C-4E30-A7D3-F7C247FD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6" name="Shape 461">
            <a:extLst>
              <a:ext uri="{FF2B5EF4-FFF2-40B4-BE49-F238E27FC236}">
                <a16:creationId xmlns:a16="http://schemas.microsoft.com/office/drawing/2014/main" id="{FA8F7A89-81B1-6A28-1A95-95718EEF06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221" b="35013"/>
          <a:stretch/>
        </p:blipFill>
        <p:spPr>
          <a:xfrm>
            <a:off x="9792929" y="439162"/>
            <a:ext cx="1826566" cy="105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Une image contenant halloween, art, citrouille&#10;&#10;Description générée automatiquement">
            <a:extLst>
              <a:ext uri="{FF2B5EF4-FFF2-40B4-BE49-F238E27FC236}">
                <a16:creationId xmlns:a16="http://schemas.microsoft.com/office/drawing/2014/main" id="{96BEFB2F-971C-5DDC-032A-68D0A77A6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t="17957" r="4695" b="24388"/>
          <a:stretch/>
        </p:blipFill>
        <p:spPr>
          <a:xfrm>
            <a:off x="794474" y="439162"/>
            <a:ext cx="2683836" cy="10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8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299418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22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1. Présentation de l’entreprise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51796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1F262A94-E720-BBA3-8006-DBEF520FD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23342"/>
              </p:ext>
            </p:extLst>
          </p:nvPr>
        </p:nvGraphicFramePr>
        <p:xfrm>
          <a:off x="1250950" y="1194620"/>
          <a:ext cx="10179050" cy="468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6EE9F20-E93D-74A2-934D-38355F74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9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4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308</TotalTime>
  <Words>6853</Words>
  <Application>Microsoft Office PowerPoint</Application>
  <PresentationFormat>Grand écran</PresentationFormat>
  <Paragraphs>1723</Paragraphs>
  <Slides>89</Slides>
  <Notes>0</Notes>
  <HiddenSlides>1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Consolas</vt:lpstr>
      <vt:lpstr>Gill Sans MT</vt:lpstr>
      <vt:lpstr>Impact</vt:lpstr>
      <vt:lpstr>Wingdings</vt:lpstr>
      <vt:lpstr>Badge</vt:lpstr>
      <vt:lpstr>Disguise’Hub</vt:lpstr>
      <vt:lpstr>Notre équipe</vt:lpstr>
      <vt:lpstr>Accroche</vt:lpstr>
      <vt:lpstr>Problématique</vt:lpstr>
      <vt:lpstr>Plan</vt:lpstr>
      <vt:lpstr>1. Présentation de l’entreprise</vt:lpstr>
      <vt:lpstr>1. Présentation de l’entreprise</vt:lpstr>
      <vt:lpstr>1. Présentation de l’entreprise</vt:lpstr>
      <vt:lpstr>1. Présentation de l’entreprise</vt:lpstr>
      <vt:lpstr>2. Recueil des besoins du client</vt:lpstr>
      <vt:lpstr>2.1. Analyse de la demande</vt:lpstr>
      <vt:lpstr>2.1. Analyse de la demande</vt:lpstr>
      <vt:lpstr>2.1. Analyse de la demande</vt:lpstr>
      <vt:lpstr>2.2. Objectifs techniques</vt:lpstr>
      <vt:lpstr>2.2. Objectifs techniques</vt:lpstr>
      <vt:lpstr>2.2. Objectifs techniques</vt:lpstr>
      <vt:lpstr>2.2. Objectifs techniques</vt:lpstr>
      <vt:lpstr>2.2. Objectifs techniques</vt:lpstr>
      <vt:lpstr>2.2. Objectifs techniques</vt:lpstr>
      <vt:lpstr>3. Réalisation technique : méthodologie</vt:lpstr>
      <vt:lpstr>3.1. Gestion de projet</vt:lpstr>
      <vt:lpstr>3.1. Gestion de projet</vt:lpstr>
      <vt:lpstr>3.1. Gestion de projet</vt:lpstr>
      <vt:lpstr>3.1. Gestion de projet</vt:lpstr>
      <vt:lpstr>3.1. Gestion de projet</vt:lpstr>
      <vt:lpstr>3.1. Gestion de projet</vt:lpstr>
      <vt:lpstr>3.1. Gestion de projet</vt:lpstr>
      <vt:lpstr>3.2. Développement</vt:lpstr>
      <vt:lpstr>3.2. Développement</vt:lpstr>
      <vt:lpstr>3.2. Développement</vt:lpstr>
      <vt:lpstr>3.2. Développement</vt:lpstr>
      <vt:lpstr>3.2. Développement</vt:lpstr>
      <vt:lpstr>3.2. Développement</vt:lpstr>
      <vt:lpstr>3.2. Développement</vt:lpstr>
      <vt:lpstr>3.2. Développement</vt:lpstr>
      <vt:lpstr>4. Réalisation technique : déroulement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4.2. Base de données</vt:lpstr>
      <vt:lpstr>4.2. Base de données</vt:lpstr>
      <vt:lpstr>4.2. Base de données</vt:lpstr>
      <vt:lpstr>4.2. Base de données</vt:lpstr>
      <vt:lpstr>4.3. Résultat</vt:lpstr>
      <vt:lpstr>4.3. Résultat</vt:lpstr>
      <vt:lpstr>5. Réalisation technique : résultats</vt:lpstr>
      <vt:lpstr>5.1. Démonstration du site</vt:lpstr>
      <vt:lpstr>5.1. Démonstration du site</vt:lpstr>
      <vt:lpstr>5.1. Démonstration du site</vt:lpstr>
      <vt:lpstr>5.1. Démonstration du site</vt:lpstr>
      <vt:lpstr>5.1. Démonstration du site</vt:lpstr>
      <vt:lpstr>5.1. Démonstration du site</vt:lpstr>
      <vt:lpstr>5.2. Impact pour le client</vt:lpstr>
      <vt:lpstr>5.2. Impact pour le client</vt:lpstr>
      <vt:lpstr>5.2. Impact pour le client</vt:lpstr>
      <vt:lpstr>5.2. Impact pour le client</vt:lpstr>
      <vt:lpstr>5.2. Impact pour le client</vt:lpstr>
      <vt:lpstr>6. Bilan</vt:lpstr>
      <vt:lpstr>6.1. Bilan technique</vt:lpstr>
      <vt:lpstr>6.1. Bilan technique</vt:lpstr>
      <vt:lpstr>6.1. Bilan technique</vt:lpstr>
      <vt:lpstr>6.2. Bilan du travail d’équipe</vt:lpstr>
      <vt:lpstr>6.2. Bilan du travail d’équipe</vt:lpstr>
      <vt:lpstr>6.2. Bilan du travail d’équipe</vt:lpstr>
      <vt:lpstr>6.2. Bilan du travail d’équipe</vt:lpstr>
      <vt:lpstr>6.3. Bilan de compétences</vt:lpstr>
      <vt:lpstr>6.3. Bilan de compétences</vt:lpstr>
      <vt:lpstr>6.3. Bilan de compétences</vt:lpstr>
      <vt:lpstr>6.3. Bilan de compétences</vt:lpstr>
      <vt:lpstr>6.3. Bilan de compétences</vt:lpstr>
      <vt:lpstr>Présentation PowerPoint</vt:lpstr>
      <vt:lpstr>Conclusion</vt:lpstr>
      <vt:lpstr>Résumé</vt:lpstr>
      <vt:lpstr>Ouverture</vt:lpstr>
      <vt:lpstr>Ouverture</vt:lpstr>
      <vt:lpstr>Contacts :  Marwan@magm.fr Guychel@magm.fr maxence@magm.fr Angelo@magm.fr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Disguise’Hub</dc:title>
  <dc:creator>Maxence Krill</dc:creator>
  <cp:lastModifiedBy>Maxence Krill</cp:lastModifiedBy>
  <cp:revision>10</cp:revision>
  <dcterms:created xsi:type="dcterms:W3CDTF">2023-11-24T10:42:15Z</dcterms:created>
  <dcterms:modified xsi:type="dcterms:W3CDTF">2024-01-15T23:18:12Z</dcterms:modified>
</cp:coreProperties>
</file>